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61" r:id="rId3"/>
    <p:sldId id="262" r:id="rId4"/>
    <p:sldId id="259" r:id="rId5"/>
    <p:sldId id="260" r:id="rId6"/>
    <p:sldId id="263" r:id="rId7"/>
    <p:sldId id="264" r:id="rId8"/>
    <p:sldId id="265" r:id="rId9"/>
    <p:sldId id="268" r:id="rId10"/>
    <p:sldId id="266" r:id="rId11"/>
    <p:sldId id="267" r:id="rId12"/>
    <p:sldId id="269" r:id="rId13"/>
    <p:sldId id="270" r:id="rId14"/>
    <p:sldId id="271" r:id="rId15"/>
    <p:sldId id="273" r:id="rId16"/>
    <p:sldId id="302" r:id="rId17"/>
    <p:sldId id="289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78"/>
  </p:normalViewPr>
  <p:slideViewPr>
    <p:cSldViewPr snapToGrid="0">
      <p:cViewPr>
        <p:scale>
          <a:sx n="80" d="100"/>
          <a:sy n="80" d="100"/>
        </p:scale>
        <p:origin x="14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EF2C52-767D-104D-A190-FACDCEB4956C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2AD18E-CFEA-FC4B-86E3-D71796F74EDC}">
      <dgm:prSet phldrT="[Text]"/>
      <dgm:spPr/>
      <dgm:t>
        <a:bodyPr/>
        <a:lstStyle/>
        <a:p>
          <a:r>
            <a:rPr lang="en-US" dirty="0"/>
            <a:t>Project focus</a:t>
          </a:r>
        </a:p>
      </dgm:t>
    </dgm:pt>
    <dgm:pt modelId="{B1C36957-3357-0D47-9848-5A1B6C6684A9}" type="parTrans" cxnId="{F0FC2156-7104-9641-87A4-3DA2D0CC4DC5}">
      <dgm:prSet/>
      <dgm:spPr/>
      <dgm:t>
        <a:bodyPr/>
        <a:lstStyle/>
        <a:p>
          <a:endParaRPr lang="en-US"/>
        </a:p>
      </dgm:t>
    </dgm:pt>
    <dgm:pt modelId="{B27B7874-19EF-E44B-8C08-28893CE57B4C}" type="sibTrans" cxnId="{F0FC2156-7104-9641-87A4-3DA2D0CC4DC5}">
      <dgm:prSet/>
      <dgm:spPr/>
      <dgm:t>
        <a:bodyPr/>
        <a:lstStyle/>
        <a:p>
          <a:endParaRPr lang="en-US"/>
        </a:p>
      </dgm:t>
    </dgm:pt>
    <dgm:pt modelId="{F41C91DE-079F-7646-A987-E240872C162A}">
      <dgm:prSet phldrT="[Text]"/>
      <dgm:spPr/>
      <dgm:t>
        <a:bodyPr/>
        <a:lstStyle/>
        <a:p>
          <a:r>
            <a:rPr lang="en-US" dirty="0"/>
            <a:t>Pythium </a:t>
          </a:r>
        </a:p>
      </dgm:t>
    </dgm:pt>
    <dgm:pt modelId="{C2F6CF5B-86CE-2B46-A607-23CB385F781B}" type="parTrans" cxnId="{65B8D0BB-83EE-4047-8552-99C0886A7124}">
      <dgm:prSet/>
      <dgm:spPr/>
      <dgm:t>
        <a:bodyPr/>
        <a:lstStyle/>
        <a:p>
          <a:endParaRPr lang="en-US"/>
        </a:p>
      </dgm:t>
    </dgm:pt>
    <dgm:pt modelId="{67514C77-83E9-2541-9ED0-77A19A7235AD}" type="sibTrans" cxnId="{65B8D0BB-83EE-4047-8552-99C0886A7124}">
      <dgm:prSet/>
      <dgm:spPr/>
      <dgm:t>
        <a:bodyPr/>
        <a:lstStyle/>
        <a:p>
          <a:endParaRPr lang="en-US"/>
        </a:p>
      </dgm:t>
    </dgm:pt>
    <dgm:pt modelId="{08D82F33-B3D4-4941-B171-BD95DEBDE2F0}">
      <dgm:prSet phldrT="[Text]"/>
      <dgm:spPr/>
      <dgm:t>
        <a:bodyPr/>
        <a:lstStyle/>
        <a:p>
          <a:r>
            <a:rPr lang="en-US" dirty="0"/>
            <a:t>Phytophthora </a:t>
          </a:r>
        </a:p>
      </dgm:t>
    </dgm:pt>
    <dgm:pt modelId="{4CB1CC06-42CF-744E-B665-69E38EB021C4}" type="parTrans" cxnId="{FE567F7E-30D2-484D-B50E-653E373F8A52}">
      <dgm:prSet/>
      <dgm:spPr/>
      <dgm:t>
        <a:bodyPr/>
        <a:lstStyle/>
        <a:p>
          <a:endParaRPr lang="en-US"/>
        </a:p>
      </dgm:t>
    </dgm:pt>
    <dgm:pt modelId="{D180BF7E-F21B-E843-AAF1-86BE89F810CE}" type="sibTrans" cxnId="{FE567F7E-30D2-484D-B50E-653E373F8A52}">
      <dgm:prSet/>
      <dgm:spPr/>
      <dgm:t>
        <a:bodyPr/>
        <a:lstStyle/>
        <a:p>
          <a:endParaRPr lang="en-US"/>
        </a:p>
      </dgm:t>
    </dgm:pt>
    <dgm:pt modelId="{E82DFD3D-5299-B04D-B763-592958FAB3FB}" type="pres">
      <dgm:prSet presAssocID="{7CEF2C52-767D-104D-A190-FACDCEB4956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10FE33-03C9-5F43-8D9B-2227B8DD7096}" type="pres">
      <dgm:prSet presAssocID="{882AD18E-CFEA-FC4B-86E3-D71796F74EDC}" presName="root1" presStyleCnt="0"/>
      <dgm:spPr/>
    </dgm:pt>
    <dgm:pt modelId="{9536BEE3-13FA-8A46-9431-C83D4E685743}" type="pres">
      <dgm:prSet presAssocID="{882AD18E-CFEA-FC4B-86E3-D71796F74EDC}" presName="LevelOneTextNode" presStyleLbl="node0" presStyleIdx="0" presStyleCnt="1">
        <dgm:presLayoutVars>
          <dgm:chPref val="3"/>
        </dgm:presLayoutVars>
      </dgm:prSet>
      <dgm:spPr/>
    </dgm:pt>
    <dgm:pt modelId="{8CD31B31-130E-674D-A971-37CAE2814F66}" type="pres">
      <dgm:prSet presAssocID="{882AD18E-CFEA-FC4B-86E3-D71796F74EDC}" presName="level2hierChild" presStyleCnt="0"/>
      <dgm:spPr/>
    </dgm:pt>
    <dgm:pt modelId="{3C22917D-C694-D243-B46E-332E326AA0A7}" type="pres">
      <dgm:prSet presAssocID="{C2F6CF5B-86CE-2B46-A607-23CB385F781B}" presName="conn2-1" presStyleLbl="parChTrans1D2" presStyleIdx="0" presStyleCnt="2"/>
      <dgm:spPr/>
    </dgm:pt>
    <dgm:pt modelId="{8E19E6FA-94D3-2A43-A794-E6DF8F5A52C7}" type="pres">
      <dgm:prSet presAssocID="{C2F6CF5B-86CE-2B46-A607-23CB385F781B}" presName="connTx" presStyleLbl="parChTrans1D2" presStyleIdx="0" presStyleCnt="2"/>
      <dgm:spPr/>
    </dgm:pt>
    <dgm:pt modelId="{E0DB4351-380D-D94F-88B6-98779DA17F97}" type="pres">
      <dgm:prSet presAssocID="{F41C91DE-079F-7646-A987-E240872C162A}" presName="root2" presStyleCnt="0"/>
      <dgm:spPr/>
    </dgm:pt>
    <dgm:pt modelId="{E3F1B87B-7C45-0B4A-BEFC-BDB3EBB1B009}" type="pres">
      <dgm:prSet presAssocID="{F41C91DE-079F-7646-A987-E240872C162A}" presName="LevelTwoTextNode" presStyleLbl="node2" presStyleIdx="0" presStyleCnt="2">
        <dgm:presLayoutVars>
          <dgm:chPref val="3"/>
        </dgm:presLayoutVars>
      </dgm:prSet>
      <dgm:spPr/>
    </dgm:pt>
    <dgm:pt modelId="{0B93A2CB-CBDA-E943-B05D-568B38E42319}" type="pres">
      <dgm:prSet presAssocID="{F41C91DE-079F-7646-A987-E240872C162A}" presName="level3hierChild" presStyleCnt="0"/>
      <dgm:spPr/>
    </dgm:pt>
    <dgm:pt modelId="{60107B82-4E0B-F142-84AF-0BD898A1BD03}" type="pres">
      <dgm:prSet presAssocID="{4CB1CC06-42CF-744E-B665-69E38EB021C4}" presName="conn2-1" presStyleLbl="parChTrans1D2" presStyleIdx="1" presStyleCnt="2"/>
      <dgm:spPr/>
    </dgm:pt>
    <dgm:pt modelId="{050A35E3-39A8-7D42-B020-F89C195A6384}" type="pres">
      <dgm:prSet presAssocID="{4CB1CC06-42CF-744E-B665-69E38EB021C4}" presName="connTx" presStyleLbl="parChTrans1D2" presStyleIdx="1" presStyleCnt="2"/>
      <dgm:spPr/>
    </dgm:pt>
    <dgm:pt modelId="{3C64F90B-D138-BC41-8F83-79DB08619E57}" type="pres">
      <dgm:prSet presAssocID="{08D82F33-B3D4-4941-B171-BD95DEBDE2F0}" presName="root2" presStyleCnt="0"/>
      <dgm:spPr/>
    </dgm:pt>
    <dgm:pt modelId="{57956176-4AFA-C142-A7ED-676953D066E9}" type="pres">
      <dgm:prSet presAssocID="{08D82F33-B3D4-4941-B171-BD95DEBDE2F0}" presName="LevelTwoTextNode" presStyleLbl="node2" presStyleIdx="1" presStyleCnt="2">
        <dgm:presLayoutVars>
          <dgm:chPref val="3"/>
        </dgm:presLayoutVars>
      </dgm:prSet>
      <dgm:spPr/>
    </dgm:pt>
    <dgm:pt modelId="{585CA5B8-2EF6-0746-9519-19CE1DAAE589}" type="pres">
      <dgm:prSet presAssocID="{08D82F33-B3D4-4941-B171-BD95DEBDE2F0}" presName="level3hierChild" presStyleCnt="0"/>
      <dgm:spPr/>
    </dgm:pt>
  </dgm:ptLst>
  <dgm:cxnLst>
    <dgm:cxn modelId="{F0437746-F755-484B-8803-402EE5101802}" type="presOf" srcId="{4CB1CC06-42CF-744E-B665-69E38EB021C4}" destId="{050A35E3-39A8-7D42-B020-F89C195A6384}" srcOrd="1" destOrd="0" presId="urn:microsoft.com/office/officeart/2005/8/layout/hierarchy2"/>
    <dgm:cxn modelId="{F0FC2156-7104-9641-87A4-3DA2D0CC4DC5}" srcId="{7CEF2C52-767D-104D-A190-FACDCEB4956C}" destId="{882AD18E-CFEA-FC4B-86E3-D71796F74EDC}" srcOrd="0" destOrd="0" parTransId="{B1C36957-3357-0D47-9848-5A1B6C6684A9}" sibTransId="{B27B7874-19EF-E44B-8C08-28893CE57B4C}"/>
    <dgm:cxn modelId="{720FC56B-D624-3646-A027-856435307A19}" type="presOf" srcId="{882AD18E-CFEA-FC4B-86E3-D71796F74EDC}" destId="{9536BEE3-13FA-8A46-9431-C83D4E685743}" srcOrd="0" destOrd="0" presId="urn:microsoft.com/office/officeart/2005/8/layout/hierarchy2"/>
    <dgm:cxn modelId="{07617F7A-1D9F-0944-973F-D7DC13420783}" type="presOf" srcId="{C2F6CF5B-86CE-2B46-A607-23CB385F781B}" destId="{3C22917D-C694-D243-B46E-332E326AA0A7}" srcOrd="0" destOrd="0" presId="urn:microsoft.com/office/officeart/2005/8/layout/hierarchy2"/>
    <dgm:cxn modelId="{FE567F7E-30D2-484D-B50E-653E373F8A52}" srcId="{882AD18E-CFEA-FC4B-86E3-D71796F74EDC}" destId="{08D82F33-B3D4-4941-B171-BD95DEBDE2F0}" srcOrd="1" destOrd="0" parTransId="{4CB1CC06-42CF-744E-B665-69E38EB021C4}" sibTransId="{D180BF7E-F21B-E843-AAF1-86BE89F810CE}"/>
    <dgm:cxn modelId="{52C4A193-E14E-E54F-AE34-D7950BB0568C}" type="presOf" srcId="{F41C91DE-079F-7646-A987-E240872C162A}" destId="{E3F1B87B-7C45-0B4A-BEFC-BDB3EBB1B009}" srcOrd="0" destOrd="0" presId="urn:microsoft.com/office/officeart/2005/8/layout/hierarchy2"/>
    <dgm:cxn modelId="{A0EB7FA6-F2C4-604A-802B-5561DE45A5E9}" type="presOf" srcId="{4CB1CC06-42CF-744E-B665-69E38EB021C4}" destId="{60107B82-4E0B-F142-84AF-0BD898A1BD03}" srcOrd="0" destOrd="0" presId="urn:microsoft.com/office/officeart/2005/8/layout/hierarchy2"/>
    <dgm:cxn modelId="{65B8D0BB-83EE-4047-8552-99C0886A7124}" srcId="{882AD18E-CFEA-FC4B-86E3-D71796F74EDC}" destId="{F41C91DE-079F-7646-A987-E240872C162A}" srcOrd="0" destOrd="0" parTransId="{C2F6CF5B-86CE-2B46-A607-23CB385F781B}" sibTransId="{67514C77-83E9-2541-9ED0-77A19A7235AD}"/>
    <dgm:cxn modelId="{56B109D3-C849-1946-A4FF-9D6EFF2D7BCF}" type="presOf" srcId="{08D82F33-B3D4-4941-B171-BD95DEBDE2F0}" destId="{57956176-4AFA-C142-A7ED-676953D066E9}" srcOrd="0" destOrd="0" presId="urn:microsoft.com/office/officeart/2005/8/layout/hierarchy2"/>
    <dgm:cxn modelId="{04E0ECE4-56FB-484A-9382-1951031C948C}" type="presOf" srcId="{C2F6CF5B-86CE-2B46-A607-23CB385F781B}" destId="{8E19E6FA-94D3-2A43-A794-E6DF8F5A52C7}" srcOrd="1" destOrd="0" presId="urn:microsoft.com/office/officeart/2005/8/layout/hierarchy2"/>
    <dgm:cxn modelId="{D36BB1FC-D746-9A48-8B3E-E1BE3176384B}" type="presOf" srcId="{7CEF2C52-767D-104D-A190-FACDCEB4956C}" destId="{E82DFD3D-5299-B04D-B763-592958FAB3FB}" srcOrd="0" destOrd="0" presId="urn:microsoft.com/office/officeart/2005/8/layout/hierarchy2"/>
    <dgm:cxn modelId="{B82700F4-5116-8F47-A580-3F322D55E751}" type="presParOf" srcId="{E82DFD3D-5299-B04D-B763-592958FAB3FB}" destId="{B410FE33-03C9-5F43-8D9B-2227B8DD7096}" srcOrd="0" destOrd="0" presId="urn:microsoft.com/office/officeart/2005/8/layout/hierarchy2"/>
    <dgm:cxn modelId="{1831AA99-784D-974E-9AD7-8E6CBF6AE8C4}" type="presParOf" srcId="{B410FE33-03C9-5F43-8D9B-2227B8DD7096}" destId="{9536BEE3-13FA-8A46-9431-C83D4E685743}" srcOrd="0" destOrd="0" presId="urn:microsoft.com/office/officeart/2005/8/layout/hierarchy2"/>
    <dgm:cxn modelId="{584C1F41-D185-1245-BCE0-667EA59A3212}" type="presParOf" srcId="{B410FE33-03C9-5F43-8D9B-2227B8DD7096}" destId="{8CD31B31-130E-674D-A971-37CAE2814F66}" srcOrd="1" destOrd="0" presId="urn:microsoft.com/office/officeart/2005/8/layout/hierarchy2"/>
    <dgm:cxn modelId="{5FE8E489-0D9D-5C45-AD3D-B53BA6A81FB6}" type="presParOf" srcId="{8CD31B31-130E-674D-A971-37CAE2814F66}" destId="{3C22917D-C694-D243-B46E-332E326AA0A7}" srcOrd="0" destOrd="0" presId="urn:microsoft.com/office/officeart/2005/8/layout/hierarchy2"/>
    <dgm:cxn modelId="{7E02408A-A237-4B41-B934-0F3ACAEB22BD}" type="presParOf" srcId="{3C22917D-C694-D243-B46E-332E326AA0A7}" destId="{8E19E6FA-94D3-2A43-A794-E6DF8F5A52C7}" srcOrd="0" destOrd="0" presId="urn:microsoft.com/office/officeart/2005/8/layout/hierarchy2"/>
    <dgm:cxn modelId="{4B5E374D-EB2D-8C42-A1E5-4D02A88F4CCA}" type="presParOf" srcId="{8CD31B31-130E-674D-A971-37CAE2814F66}" destId="{E0DB4351-380D-D94F-88B6-98779DA17F97}" srcOrd="1" destOrd="0" presId="urn:microsoft.com/office/officeart/2005/8/layout/hierarchy2"/>
    <dgm:cxn modelId="{CB4D9626-EBB2-C342-B30E-3216EE72C17E}" type="presParOf" srcId="{E0DB4351-380D-D94F-88B6-98779DA17F97}" destId="{E3F1B87B-7C45-0B4A-BEFC-BDB3EBB1B009}" srcOrd="0" destOrd="0" presId="urn:microsoft.com/office/officeart/2005/8/layout/hierarchy2"/>
    <dgm:cxn modelId="{C2BBCA75-2C77-F446-A0A0-1E30CB51FD64}" type="presParOf" srcId="{E0DB4351-380D-D94F-88B6-98779DA17F97}" destId="{0B93A2CB-CBDA-E943-B05D-568B38E42319}" srcOrd="1" destOrd="0" presId="urn:microsoft.com/office/officeart/2005/8/layout/hierarchy2"/>
    <dgm:cxn modelId="{15A65028-1EB6-9E41-8580-1915F20E1BE7}" type="presParOf" srcId="{8CD31B31-130E-674D-A971-37CAE2814F66}" destId="{60107B82-4E0B-F142-84AF-0BD898A1BD03}" srcOrd="2" destOrd="0" presId="urn:microsoft.com/office/officeart/2005/8/layout/hierarchy2"/>
    <dgm:cxn modelId="{5A757F2E-D8C3-A042-8C59-4ED79A1AEBF2}" type="presParOf" srcId="{60107B82-4E0B-F142-84AF-0BD898A1BD03}" destId="{050A35E3-39A8-7D42-B020-F89C195A6384}" srcOrd="0" destOrd="0" presId="urn:microsoft.com/office/officeart/2005/8/layout/hierarchy2"/>
    <dgm:cxn modelId="{909139FF-E7EC-8840-9804-BD8535FA25AA}" type="presParOf" srcId="{8CD31B31-130E-674D-A971-37CAE2814F66}" destId="{3C64F90B-D138-BC41-8F83-79DB08619E57}" srcOrd="3" destOrd="0" presId="urn:microsoft.com/office/officeart/2005/8/layout/hierarchy2"/>
    <dgm:cxn modelId="{1019A703-9929-F44A-A14F-EFBDBB1D9A16}" type="presParOf" srcId="{3C64F90B-D138-BC41-8F83-79DB08619E57}" destId="{57956176-4AFA-C142-A7ED-676953D066E9}" srcOrd="0" destOrd="0" presId="urn:microsoft.com/office/officeart/2005/8/layout/hierarchy2"/>
    <dgm:cxn modelId="{C1684D3B-994E-D344-ADD7-0A9221479BF0}" type="presParOf" srcId="{3C64F90B-D138-BC41-8F83-79DB08619E57}" destId="{585CA5B8-2EF6-0746-9519-19CE1DAAE58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36EBF9-8267-7E47-BF87-313B9CD6791C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DCCB648F-0847-CD45-A7C8-E05B3F29CBEB}">
      <dgm:prSet phldrT="[Text]"/>
      <dgm:spPr>
        <a:xfrm>
          <a:off x="3032" y="2841871"/>
          <a:ext cx="1148235" cy="1528588"/>
        </a:xfrm>
        <a:prstGeom prst="roundRect">
          <a:avLst>
            <a:gd name="adj" fmla="val 1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Isolated DNA</a:t>
          </a:r>
        </a:p>
      </dgm:t>
    </dgm:pt>
    <dgm:pt modelId="{5B3ABED0-7173-5949-A5EF-D30C2E6E5059}" type="parTrans" cxnId="{702000B8-6621-4642-9A5C-69D0EC57009E}">
      <dgm:prSet/>
      <dgm:spPr/>
      <dgm:t>
        <a:bodyPr/>
        <a:lstStyle/>
        <a:p>
          <a:endParaRPr lang="en-US"/>
        </a:p>
      </dgm:t>
    </dgm:pt>
    <dgm:pt modelId="{9A41CF96-E393-2D4C-B533-49A7A9AC683B}" type="sibTrans" cxnId="{702000B8-6621-4642-9A5C-69D0EC57009E}">
      <dgm:prSet/>
      <dgm:spPr>
        <a:xfrm>
          <a:off x="1266091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F5E1024-A8E0-C947-BFEA-39F8258F137F}">
      <dgm:prSet phldrT="[Text]"/>
      <dgm:spPr>
        <a:xfrm>
          <a:off x="1610561" y="2841871"/>
          <a:ext cx="1148235" cy="1528588"/>
        </a:xfrm>
        <a:prstGeom prst="roundRect">
          <a:avLst>
            <a:gd name="adj" fmla="val 10000"/>
          </a:avLst>
        </a:prstGeom>
        <a:solidFill>
          <a:srgbClr val="9B0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Illumina short read sequencing</a:t>
          </a:r>
        </a:p>
      </dgm:t>
    </dgm:pt>
    <dgm:pt modelId="{28396C90-89EA-CB48-8D91-519CED1C0991}" type="parTrans" cxnId="{1CBA52CF-9B41-A640-9103-02F12EF05FF1}">
      <dgm:prSet/>
      <dgm:spPr/>
      <dgm:t>
        <a:bodyPr/>
        <a:lstStyle/>
        <a:p>
          <a:endParaRPr lang="en-US"/>
        </a:p>
      </dgm:t>
    </dgm:pt>
    <dgm:pt modelId="{A1221FC9-3923-2C4E-A8B6-FD7BD53C853C}" type="sibTrans" cxnId="{1CBA52CF-9B41-A640-9103-02F12EF05FF1}">
      <dgm:prSet/>
      <dgm:spPr>
        <a:xfrm>
          <a:off x="2873621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9B0000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E183960-3D83-D443-90E1-E61DDAFD4F4E}">
      <dgm:prSet phldrT="[Text]"/>
      <dgm:spPr>
        <a:xfrm>
          <a:off x="3218091" y="2841871"/>
          <a:ext cx="1148235" cy="1528588"/>
        </a:xfrm>
        <a:prstGeom prst="roundRect">
          <a:avLst>
            <a:gd name="adj" fmla="val 10000"/>
          </a:avLst>
        </a:prstGeom>
        <a:solidFill>
          <a:srgbClr val="FCCB5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Quality Control</a:t>
          </a:r>
        </a:p>
      </dgm:t>
    </dgm:pt>
    <dgm:pt modelId="{95F8533D-2A54-1B40-8DF0-6538EEAE087C}" type="parTrans" cxnId="{854C3128-FB38-8448-949C-0CD9C90677C1}">
      <dgm:prSet/>
      <dgm:spPr/>
      <dgm:t>
        <a:bodyPr/>
        <a:lstStyle/>
        <a:p>
          <a:endParaRPr lang="en-US"/>
        </a:p>
      </dgm:t>
    </dgm:pt>
    <dgm:pt modelId="{A16F877C-978A-7143-A039-9A5398AC3887}" type="sibTrans" cxnId="{854C3128-FB38-8448-949C-0CD9C90677C1}">
      <dgm:prSet/>
      <dgm:spPr>
        <a:xfrm>
          <a:off x="4481151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FCCB51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F50ED03-793F-EF4E-B65C-98D40517EB1B}">
      <dgm:prSet phldrT="[Text]"/>
      <dgm:spPr>
        <a:xfrm>
          <a:off x="8040681" y="2841871"/>
          <a:ext cx="1148235" cy="1528588"/>
        </a:xfrm>
        <a:prstGeom prst="roundRect">
          <a:avLst>
            <a:gd name="adj" fmla="val 1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Sort BAM file by SAM tools and calculate the coverage</a:t>
          </a:r>
        </a:p>
      </dgm:t>
    </dgm:pt>
    <dgm:pt modelId="{2F4CB472-6A96-ED4B-BC1A-E20DA9D704BA}" type="parTrans" cxnId="{FB49B84F-9D26-4446-9EF4-F25A41141435}">
      <dgm:prSet/>
      <dgm:spPr/>
      <dgm:t>
        <a:bodyPr/>
        <a:lstStyle/>
        <a:p>
          <a:endParaRPr lang="en-US"/>
        </a:p>
      </dgm:t>
    </dgm:pt>
    <dgm:pt modelId="{8D71073F-BF2E-9A41-A929-29816439A43D}" type="sibTrans" cxnId="{FB49B84F-9D26-4446-9EF4-F25A41141435}">
      <dgm:prSet/>
      <dgm:spPr>
        <a:xfrm>
          <a:off x="9303740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8C0F247-D4C0-F64C-8AE6-02B35B3B6F33}">
      <dgm:prSet phldrT="[Text]"/>
      <dgm:spPr>
        <a:xfrm>
          <a:off x="4825621" y="2841871"/>
          <a:ext cx="1148235" cy="1528588"/>
        </a:xfrm>
        <a:prstGeom prst="roundRect">
          <a:avLst>
            <a:gd name="adj" fmla="val 10000"/>
          </a:avLst>
        </a:prstGeom>
        <a:solidFill>
          <a:srgbClr val="80B3A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Aligned SAM file</a:t>
          </a:r>
        </a:p>
      </dgm:t>
    </dgm:pt>
    <dgm:pt modelId="{33836076-9A95-F44D-AFE1-BD09DCC64851}" type="parTrans" cxnId="{0111A964-E6E7-3444-9D3B-B54CEF0795E2}">
      <dgm:prSet/>
      <dgm:spPr/>
      <dgm:t>
        <a:bodyPr/>
        <a:lstStyle/>
        <a:p>
          <a:endParaRPr lang="en-US"/>
        </a:p>
      </dgm:t>
    </dgm:pt>
    <dgm:pt modelId="{B8CB3A22-3DA1-8F44-A044-B9D543C0A5BB}" type="sibTrans" cxnId="{0111A964-E6E7-3444-9D3B-B54CEF0795E2}">
      <dgm:prSet/>
      <dgm:spPr>
        <a:xfrm>
          <a:off x="6088680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80B3AE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50EF30E-D482-DC48-859B-37C473263E95}">
      <dgm:prSet phldrT="[Text]"/>
      <dgm:spPr>
        <a:xfrm>
          <a:off x="6433151" y="2841871"/>
          <a:ext cx="1148235" cy="1528588"/>
        </a:xfrm>
        <a:prstGeom prst="roundRect">
          <a:avLst>
            <a:gd name="adj" fmla="val 10000"/>
          </a:avLst>
        </a:prstGeom>
        <a:solidFill>
          <a:srgbClr val="ADADAD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Aligned BAM file</a:t>
          </a:r>
        </a:p>
      </dgm:t>
    </dgm:pt>
    <dgm:pt modelId="{FE23886A-0206-EA45-873F-FB0BB31DF5DC}" type="parTrans" cxnId="{E7E58BB7-2376-4146-8BF5-85BEE2686B57}">
      <dgm:prSet/>
      <dgm:spPr/>
      <dgm:t>
        <a:bodyPr/>
        <a:lstStyle/>
        <a:p>
          <a:endParaRPr lang="en-US"/>
        </a:p>
      </dgm:t>
    </dgm:pt>
    <dgm:pt modelId="{CB8DE04E-7688-FE46-99F5-5F1F43CFA9A4}" type="sibTrans" cxnId="{E7E58BB7-2376-4146-8BF5-85BEE2686B57}">
      <dgm:prSet/>
      <dgm:spPr>
        <a:xfrm>
          <a:off x="7696210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ADADAD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786F769-03EE-2A49-BCE7-709ECDFC88CD}">
      <dgm:prSet phldrT="[Text]"/>
      <dgm:spPr>
        <a:xfrm>
          <a:off x="9648211" y="2841871"/>
          <a:ext cx="1148235" cy="1528588"/>
        </a:xfrm>
        <a:prstGeom prst="roundRect">
          <a:avLst>
            <a:gd name="adj" fmla="val 10000"/>
          </a:avLst>
        </a:prstGeom>
        <a:solidFill>
          <a:srgbClr val="9B0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VCF file (SAM tools and BCF tools)</a:t>
          </a:r>
        </a:p>
      </dgm:t>
    </dgm:pt>
    <dgm:pt modelId="{1C8E0B2C-2E1A-6448-8B73-AE7D792A886E}" type="parTrans" cxnId="{FC97EC93-1770-0447-845B-97E3BE855C9B}">
      <dgm:prSet/>
      <dgm:spPr/>
      <dgm:t>
        <a:bodyPr/>
        <a:lstStyle/>
        <a:p>
          <a:endParaRPr lang="en-US"/>
        </a:p>
      </dgm:t>
    </dgm:pt>
    <dgm:pt modelId="{926D7B61-EBE7-B24A-A3CD-1D6426503060}" type="sibTrans" cxnId="{FC97EC93-1770-0447-845B-97E3BE855C9B}">
      <dgm:prSet/>
      <dgm:spPr/>
      <dgm:t>
        <a:bodyPr/>
        <a:lstStyle/>
        <a:p>
          <a:endParaRPr lang="en-US"/>
        </a:p>
      </dgm:t>
    </dgm:pt>
    <dgm:pt modelId="{EB1FFBCF-67D0-4D45-9727-0154A3F4B0C2}" type="pres">
      <dgm:prSet presAssocID="{1936EBF9-8267-7E47-BF87-313B9CD6791C}" presName="Name0" presStyleCnt="0">
        <dgm:presLayoutVars>
          <dgm:dir/>
          <dgm:resizeHandles val="exact"/>
        </dgm:presLayoutVars>
      </dgm:prSet>
      <dgm:spPr/>
    </dgm:pt>
    <dgm:pt modelId="{7F12A217-4C79-5D4F-8A65-A1BED1D104F1}" type="pres">
      <dgm:prSet presAssocID="{DCCB648F-0847-CD45-A7C8-E05B3F29CBEB}" presName="node" presStyleLbl="node1" presStyleIdx="0" presStyleCnt="7">
        <dgm:presLayoutVars>
          <dgm:bulletEnabled val="1"/>
        </dgm:presLayoutVars>
      </dgm:prSet>
      <dgm:spPr/>
    </dgm:pt>
    <dgm:pt modelId="{CCD92C83-FF40-3040-85DE-93003BD39CEE}" type="pres">
      <dgm:prSet presAssocID="{9A41CF96-E393-2D4C-B533-49A7A9AC683B}" presName="sibTrans" presStyleLbl="sibTrans2D1" presStyleIdx="0" presStyleCnt="6"/>
      <dgm:spPr/>
    </dgm:pt>
    <dgm:pt modelId="{E038F0FF-2191-4B4C-A684-E4054729A79C}" type="pres">
      <dgm:prSet presAssocID="{9A41CF96-E393-2D4C-B533-49A7A9AC683B}" presName="connectorText" presStyleLbl="sibTrans2D1" presStyleIdx="0" presStyleCnt="6"/>
      <dgm:spPr/>
    </dgm:pt>
    <dgm:pt modelId="{0707CE47-ACF3-1843-A339-1EA7BCFDC2F6}" type="pres">
      <dgm:prSet presAssocID="{DF5E1024-A8E0-C947-BFEA-39F8258F137F}" presName="node" presStyleLbl="node1" presStyleIdx="1" presStyleCnt="7">
        <dgm:presLayoutVars>
          <dgm:bulletEnabled val="1"/>
        </dgm:presLayoutVars>
      </dgm:prSet>
      <dgm:spPr/>
    </dgm:pt>
    <dgm:pt modelId="{608702B7-D1A9-FE4B-9D02-9D2D0515C7C7}" type="pres">
      <dgm:prSet presAssocID="{A1221FC9-3923-2C4E-A8B6-FD7BD53C853C}" presName="sibTrans" presStyleLbl="sibTrans2D1" presStyleIdx="1" presStyleCnt="6"/>
      <dgm:spPr/>
    </dgm:pt>
    <dgm:pt modelId="{26E494BD-20E9-BE43-9316-F300C1E0F15C}" type="pres">
      <dgm:prSet presAssocID="{A1221FC9-3923-2C4E-A8B6-FD7BD53C853C}" presName="connectorText" presStyleLbl="sibTrans2D1" presStyleIdx="1" presStyleCnt="6"/>
      <dgm:spPr/>
    </dgm:pt>
    <dgm:pt modelId="{CE3DE0DF-3806-524C-B4DE-F07C9CB5D0EF}" type="pres">
      <dgm:prSet presAssocID="{3E183960-3D83-D443-90E1-E61DDAFD4F4E}" presName="node" presStyleLbl="node1" presStyleIdx="2" presStyleCnt="7">
        <dgm:presLayoutVars>
          <dgm:bulletEnabled val="1"/>
        </dgm:presLayoutVars>
      </dgm:prSet>
      <dgm:spPr/>
    </dgm:pt>
    <dgm:pt modelId="{DBF75415-DC22-304F-9052-EA71E25B19E6}" type="pres">
      <dgm:prSet presAssocID="{A16F877C-978A-7143-A039-9A5398AC3887}" presName="sibTrans" presStyleLbl="sibTrans2D1" presStyleIdx="2" presStyleCnt="6"/>
      <dgm:spPr/>
    </dgm:pt>
    <dgm:pt modelId="{DC22B928-45AC-C94F-AF6D-FFAB25B9C87D}" type="pres">
      <dgm:prSet presAssocID="{A16F877C-978A-7143-A039-9A5398AC3887}" presName="connectorText" presStyleLbl="sibTrans2D1" presStyleIdx="2" presStyleCnt="6"/>
      <dgm:spPr/>
    </dgm:pt>
    <dgm:pt modelId="{C04E1565-D397-B74D-B717-89118A402EB6}" type="pres">
      <dgm:prSet presAssocID="{78C0F247-D4C0-F64C-8AE6-02B35B3B6F33}" presName="node" presStyleLbl="node1" presStyleIdx="3" presStyleCnt="7">
        <dgm:presLayoutVars>
          <dgm:bulletEnabled val="1"/>
        </dgm:presLayoutVars>
      </dgm:prSet>
      <dgm:spPr/>
    </dgm:pt>
    <dgm:pt modelId="{35073CA0-8107-3546-AE73-F04089C29258}" type="pres">
      <dgm:prSet presAssocID="{B8CB3A22-3DA1-8F44-A044-B9D543C0A5BB}" presName="sibTrans" presStyleLbl="sibTrans2D1" presStyleIdx="3" presStyleCnt="6"/>
      <dgm:spPr/>
    </dgm:pt>
    <dgm:pt modelId="{BA553C8A-F3A0-E54F-8FF6-7B04E1B30028}" type="pres">
      <dgm:prSet presAssocID="{B8CB3A22-3DA1-8F44-A044-B9D543C0A5BB}" presName="connectorText" presStyleLbl="sibTrans2D1" presStyleIdx="3" presStyleCnt="6"/>
      <dgm:spPr/>
    </dgm:pt>
    <dgm:pt modelId="{4063F6D2-390C-524D-9766-8D0F27B7D1A9}" type="pres">
      <dgm:prSet presAssocID="{C50EF30E-D482-DC48-859B-37C473263E95}" presName="node" presStyleLbl="node1" presStyleIdx="4" presStyleCnt="7">
        <dgm:presLayoutVars>
          <dgm:bulletEnabled val="1"/>
        </dgm:presLayoutVars>
      </dgm:prSet>
      <dgm:spPr/>
    </dgm:pt>
    <dgm:pt modelId="{8937C5A5-E4D1-1D4F-A8A6-E768C9B3DCBE}" type="pres">
      <dgm:prSet presAssocID="{CB8DE04E-7688-FE46-99F5-5F1F43CFA9A4}" presName="sibTrans" presStyleLbl="sibTrans2D1" presStyleIdx="4" presStyleCnt="6"/>
      <dgm:spPr/>
    </dgm:pt>
    <dgm:pt modelId="{1BB52847-4799-EE43-90C3-A0A555285D96}" type="pres">
      <dgm:prSet presAssocID="{CB8DE04E-7688-FE46-99F5-5F1F43CFA9A4}" presName="connectorText" presStyleLbl="sibTrans2D1" presStyleIdx="4" presStyleCnt="6"/>
      <dgm:spPr/>
    </dgm:pt>
    <dgm:pt modelId="{058D91E6-E8D7-B84B-B6E0-5AACA341E5D3}" type="pres">
      <dgm:prSet presAssocID="{7F50ED03-793F-EF4E-B65C-98D40517EB1B}" presName="node" presStyleLbl="node1" presStyleIdx="5" presStyleCnt="7">
        <dgm:presLayoutVars>
          <dgm:bulletEnabled val="1"/>
        </dgm:presLayoutVars>
      </dgm:prSet>
      <dgm:spPr/>
    </dgm:pt>
    <dgm:pt modelId="{DA636990-B35D-E44F-A116-948082EE80B5}" type="pres">
      <dgm:prSet presAssocID="{8D71073F-BF2E-9A41-A929-29816439A43D}" presName="sibTrans" presStyleLbl="sibTrans2D1" presStyleIdx="5" presStyleCnt="6"/>
      <dgm:spPr/>
    </dgm:pt>
    <dgm:pt modelId="{5BACC1D8-2660-0740-AABF-17F08FC2528F}" type="pres">
      <dgm:prSet presAssocID="{8D71073F-BF2E-9A41-A929-29816439A43D}" presName="connectorText" presStyleLbl="sibTrans2D1" presStyleIdx="5" presStyleCnt="6"/>
      <dgm:spPr/>
    </dgm:pt>
    <dgm:pt modelId="{99F84AF9-D8C2-FF46-8376-F1D952A34459}" type="pres">
      <dgm:prSet presAssocID="{8786F769-03EE-2A49-BCE7-709ECDFC88CD}" presName="node" presStyleLbl="node1" presStyleIdx="6" presStyleCnt="7">
        <dgm:presLayoutVars>
          <dgm:bulletEnabled val="1"/>
        </dgm:presLayoutVars>
      </dgm:prSet>
      <dgm:spPr/>
    </dgm:pt>
  </dgm:ptLst>
  <dgm:cxnLst>
    <dgm:cxn modelId="{9063A514-5B7C-B64D-B3E4-3C34344271F7}" type="presOf" srcId="{8D71073F-BF2E-9A41-A929-29816439A43D}" destId="{5BACC1D8-2660-0740-AABF-17F08FC2528F}" srcOrd="1" destOrd="0" presId="urn:microsoft.com/office/officeart/2005/8/layout/process1"/>
    <dgm:cxn modelId="{3E4BD815-19AA-8640-801B-5464E9DC6D82}" type="presOf" srcId="{DCCB648F-0847-CD45-A7C8-E05B3F29CBEB}" destId="{7F12A217-4C79-5D4F-8A65-A1BED1D104F1}" srcOrd="0" destOrd="0" presId="urn:microsoft.com/office/officeart/2005/8/layout/process1"/>
    <dgm:cxn modelId="{FFC17516-9CA1-DD4E-8BA9-1D5E063E0B0D}" type="presOf" srcId="{3E183960-3D83-D443-90E1-E61DDAFD4F4E}" destId="{CE3DE0DF-3806-524C-B4DE-F07C9CB5D0EF}" srcOrd="0" destOrd="0" presId="urn:microsoft.com/office/officeart/2005/8/layout/process1"/>
    <dgm:cxn modelId="{1198501D-16D3-894D-8AB0-60EEB644DECD}" type="presOf" srcId="{9A41CF96-E393-2D4C-B533-49A7A9AC683B}" destId="{E038F0FF-2191-4B4C-A684-E4054729A79C}" srcOrd="1" destOrd="0" presId="urn:microsoft.com/office/officeart/2005/8/layout/process1"/>
    <dgm:cxn modelId="{854C3128-FB38-8448-949C-0CD9C90677C1}" srcId="{1936EBF9-8267-7E47-BF87-313B9CD6791C}" destId="{3E183960-3D83-D443-90E1-E61DDAFD4F4E}" srcOrd="2" destOrd="0" parTransId="{95F8533D-2A54-1B40-8DF0-6538EEAE087C}" sibTransId="{A16F877C-978A-7143-A039-9A5398AC3887}"/>
    <dgm:cxn modelId="{1ECD572D-69B6-6341-A273-540CAEA5778E}" type="presOf" srcId="{B8CB3A22-3DA1-8F44-A044-B9D543C0A5BB}" destId="{BA553C8A-F3A0-E54F-8FF6-7B04E1B30028}" srcOrd="1" destOrd="0" presId="urn:microsoft.com/office/officeart/2005/8/layout/process1"/>
    <dgm:cxn modelId="{BEBA8448-EE75-D046-AC72-EE8D361D4EED}" type="presOf" srcId="{CB8DE04E-7688-FE46-99F5-5F1F43CFA9A4}" destId="{1BB52847-4799-EE43-90C3-A0A555285D96}" srcOrd="1" destOrd="0" presId="urn:microsoft.com/office/officeart/2005/8/layout/process1"/>
    <dgm:cxn modelId="{FB49B84F-9D26-4446-9EF4-F25A41141435}" srcId="{1936EBF9-8267-7E47-BF87-313B9CD6791C}" destId="{7F50ED03-793F-EF4E-B65C-98D40517EB1B}" srcOrd="5" destOrd="0" parTransId="{2F4CB472-6A96-ED4B-BC1A-E20DA9D704BA}" sibTransId="{8D71073F-BF2E-9A41-A929-29816439A43D}"/>
    <dgm:cxn modelId="{D9120E57-C793-904C-9B92-C98EE57B7032}" type="presOf" srcId="{78C0F247-D4C0-F64C-8AE6-02B35B3B6F33}" destId="{C04E1565-D397-B74D-B717-89118A402EB6}" srcOrd="0" destOrd="0" presId="urn:microsoft.com/office/officeart/2005/8/layout/process1"/>
    <dgm:cxn modelId="{29BA7F59-6364-8B43-9841-0E8F1166E2FE}" type="presOf" srcId="{C50EF30E-D482-DC48-859B-37C473263E95}" destId="{4063F6D2-390C-524D-9766-8D0F27B7D1A9}" srcOrd="0" destOrd="0" presId="urn:microsoft.com/office/officeart/2005/8/layout/process1"/>
    <dgm:cxn modelId="{1F9C1464-E483-2848-B5C0-E2AC2D991034}" type="presOf" srcId="{A16F877C-978A-7143-A039-9A5398AC3887}" destId="{DBF75415-DC22-304F-9052-EA71E25B19E6}" srcOrd="0" destOrd="0" presId="urn:microsoft.com/office/officeart/2005/8/layout/process1"/>
    <dgm:cxn modelId="{0111A964-E6E7-3444-9D3B-B54CEF0795E2}" srcId="{1936EBF9-8267-7E47-BF87-313B9CD6791C}" destId="{78C0F247-D4C0-F64C-8AE6-02B35B3B6F33}" srcOrd="3" destOrd="0" parTransId="{33836076-9A95-F44D-AFE1-BD09DCC64851}" sibTransId="{B8CB3A22-3DA1-8F44-A044-B9D543C0A5BB}"/>
    <dgm:cxn modelId="{06F2CF7C-853C-0E4E-A90F-ADF6BE8E59FB}" type="presOf" srcId="{8D71073F-BF2E-9A41-A929-29816439A43D}" destId="{DA636990-B35D-E44F-A116-948082EE80B5}" srcOrd="0" destOrd="0" presId="urn:microsoft.com/office/officeart/2005/8/layout/process1"/>
    <dgm:cxn modelId="{505AED8F-666D-F349-91D0-8AA035724338}" type="presOf" srcId="{9A41CF96-E393-2D4C-B533-49A7A9AC683B}" destId="{CCD92C83-FF40-3040-85DE-93003BD39CEE}" srcOrd="0" destOrd="0" presId="urn:microsoft.com/office/officeart/2005/8/layout/process1"/>
    <dgm:cxn modelId="{FC97EC93-1770-0447-845B-97E3BE855C9B}" srcId="{1936EBF9-8267-7E47-BF87-313B9CD6791C}" destId="{8786F769-03EE-2A49-BCE7-709ECDFC88CD}" srcOrd="6" destOrd="0" parTransId="{1C8E0B2C-2E1A-6448-8B73-AE7D792A886E}" sibTransId="{926D7B61-EBE7-B24A-A3CD-1D6426503060}"/>
    <dgm:cxn modelId="{859FA398-C479-5441-92E6-99256B3AFC94}" type="presOf" srcId="{1936EBF9-8267-7E47-BF87-313B9CD6791C}" destId="{EB1FFBCF-67D0-4D45-9727-0154A3F4B0C2}" srcOrd="0" destOrd="0" presId="urn:microsoft.com/office/officeart/2005/8/layout/process1"/>
    <dgm:cxn modelId="{AEC916A6-DCDA-8249-B4B9-29DD2F0A1D4E}" type="presOf" srcId="{B8CB3A22-3DA1-8F44-A044-B9D543C0A5BB}" destId="{35073CA0-8107-3546-AE73-F04089C29258}" srcOrd="0" destOrd="0" presId="urn:microsoft.com/office/officeart/2005/8/layout/process1"/>
    <dgm:cxn modelId="{24DE02AE-2FD0-DE42-A7D5-B1A5401818E5}" type="presOf" srcId="{A1221FC9-3923-2C4E-A8B6-FD7BD53C853C}" destId="{26E494BD-20E9-BE43-9316-F300C1E0F15C}" srcOrd="1" destOrd="0" presId="urn:microsoft.com/office/officeart/2005/8/layout/process1"/>
    <dgm:cxn modelId="{E7E58BB7-2376-4146-8BF5-85BEE2686B57}" srcId="{1936EBF9-8267-7E47-BF87-313B9CD6791C}" destId="{C50EF30E-D482-DC48-859B-37C473263E95}" srcOrd="4" destOrd="0" parTransId="{FE23886A-0206-EA45-873F-FB0BB31DF5DC}" sibTransId="{CB8DE04E-7688-FE46-99F5-5F1F43CFA9A4}"/>
    <dgm:cxn modelId="{702000B8-6621-4642-9A5C-69D0EC57009E}" srcId="{1936EBF9-8267-7E47-BF87-313B9CD6791C}" destId="{DCCB648F-0847-CD45-A7C8-E05B3F29CBEB}" srcOrd="0" destOrd="0" parTransId="{5B3ABED0-7173-5949-A5EF-D30C2E6E5059}" sibTransId="{9A41CF96-E393-2D4C-B533-49A7A9AC683B}"/>
    <dgm:cxn modelId="{5E35AFB8-10ED-1549-A78F-9D49C241E823}" type="presOf" srcId="{DF5E1024-A8E0-C947-BFEA-39F8258F137F}" destId="{0707CE47-ACF3-1843-A339-1EA7BCFDC2F6}" srcOrd="0" destOrd="0" presId="urn:microsoft.com/office/officeart/2005/8/layout/process1"/>
    <dgm:cxn modelId="{AF0302C1-86F9-E247-A546-10CC4FA9F280}" type="presOf" srcId="{CB8DE04E-7688-FE46-99F5-5F1F43CFA9A4}" destId="{8937C5A5-E4D1-1D4F-A8A6-E768C9B3DCBE}" srcOrd="0" destOrd="0" presId="urn:microsoft.com/office/officeart/2005/8/layout/process1"/>
    <dgm:cxn modelId="{1CBA52CF-9B41-A640-9103-02F12EF05FF1}" srcId="{1936EBF9-8267-7E47-BF87-313B9CD6791C}" destId="{DF5E1024-A8E0-C947-BFEA-39F8258F137F}" srcOrd="1" destOrd="0" parTransId="{28396C90-89EA-CB48-8D91-519CED1C0991}" sibTransId="{A1221FC9-3923-2C4E-A8B6-FD7BD53C853C}"/>
    <dgm:cxn modelId="{1B6186D4-E3FE-EF40-9CEB-B7D2AF825B18}" type="presOf" srcId="{8786F769-03EE-2A49-BCE7-709ECDFC88CD}" destId="{99F84AF9-D8C2-FF46-8376-F1D952A34459}" srcOrd="0" destOrd="0" presId="urn:microsoft.com/office/officeart/2005/8/layout/process1"/>
    <dgm:cxn modelId="{F364B4DA-4EF1-C94A-A86D-BF06172A8026}" type="presOf" srcId="{7F50ED03-793F-EF4E-B65C-98D40517EB1B}" destId="{058D91E6-E8D7-B84B-B6E0-5AACA341E5D3}" srcOrd="0" destOrd="0" presId="urn:microsoft.com/office/officeart/2005/8/layout/process1"/>
    <dgm:cxn modelId="{95669BF3-54C8-A449-850E-CD651368D6DC}" type="presOf" srcId="{A1221FC9-3923-2C4E-A8B6-FD7BD53C853C}" destId="{608702B7-D1A9-FE4B-9D02-9D2D0515C7C7}" srcOrd="0" destOrd="0" presId="urn:microsoft.com/office/officeart/2005/8/layout/process1"/>
    <dgm:cxn modelId="{3A31C8FC-7073-C543-9963-157C0E356CEB}" type="presOf" srcId="{A16F877C-978A-7143-A039-9A5398AC3887}" destId="{DC22B928-45AC-C94F-AF6D-FFAB25B9C87D}" srcOrd="1" destOrd="0" presId="urn:microsoft.com/office/officeart/2005/8/layout/process1"/>
    <dgm:cxn modelId="{CBBDFF75-D63B-4749-9A4A-DF5D1DA891C8}" type="presParOf" srcId="{EB1FFBCF-67D0-4D45-9727-0154A3F4B0C2}" destId="{7F12A217-4C79-5D4F-8A65-A1BED1D104F1}" srcOrd="0" destOrd="0" presId="urn:microsoft.com/office/officeart/2005/8/layout/process1"/>
    <dgm:cxn modelId="{8CFE45A7-2110-F343-ADCF-6249EB1C8698}" type="presParOf" srcId="{EB1FFBCF-67D0-4D45-9727-0154A3F4B0C2}" destId="{CCD92C83-FF40-3040-85DE-93003BD39CEE}" srcOrd="1" destOrd="0" presId="urn:microsoft.com/office/officeart/2005/8/layout/process1"/>
    <dgm:cxn modelId="{10126CAC-D1E2-1F48-B714-DF212B16641B}" type="presParOf" srcId="{CCD92C83-FF40-3040-85DE-93003BD39CEE}" destId="{E038F0FF-2191-4B4C-A684-E4054729A79C}" srcOrd="0" destOrd="0" presId="urn:microsoft.com/office/officeart/2005/8/layout/process1"/>
    <dgm:cxn modelId="{7FBE64AC-8617-3E43-BE0A-E5177040D419}" type="presParOf" srcId="{EB1FFBCF-67D0-4D45-9727-0154A3F4B0C2}" destId="{0707CE47-ACF3-1843-A339-1EA7BCFDC2F6}" srcOrd="2" destOrd="0" presId="urn:microsoft.com/office/officeart/2005/8/layout/process1"/>
    <dgm:cxn modelId="{74A8D8FB-B22D-6944-A1BD-42CAEA0D4848}" type="presParOf" srcId="{EB1FFBCF-67D0-4D45-9727-0154A3F4B0C2}" destId="{608702B7-D1A9-FE4B-9D02-9D2D0515C7C7}" srcOrd="3" destOrd="0" presId="urn:microsoft.com/office/officeart/2005/8/layout/process1"/>
    <dgm:cxn modelId="{C118D73B-1913-854A-88DD-5581847C4835}" type="presParOf" srcId="{608702B7-D1A9-FE4B-9D02-9D2D0515C7C7}" destId="{26E494BD-20E9-BE43-9316-F300C1E0F15C}" srcOrd="0" destOrd="0" presId="urn:microsoft.com/office/officeart/2005/8/layout/process1"/>
    <dgm:cxn modelId="{847D7F8B-A3B1-E945-85A2-169203E4477A}" type="presParOf" srcId="{EB1FFBCF-67D0-4D45-9727-0154A3F4B0C2}" destId="{CE3DE0DF-3806-524C-B4DE-F07C9CB5D0EF}" srcOrd="4" destOrd="0" presId="urn:microsoft.com/office/officeart/2005/8/layout/process1"/>
    <dgm:cxn modelId="{A90A73F2-12E4-2D44-8280-1D41CADF102F}" type="presParOf" srcId="{EB1FFBCF-67D0-4D45-9727-0154A3F4B0C2}" destId="{DBF75415-DC22-304F-9052-EA71E25B19E6}" srcOrd="5" destOrd="0" presId="urn:microsoft.com/office/officeart/2005/8/layout/process1"/>
    <dgm:cxn modelId="{214E9E87-1433-2D4D-A288-98399C22C7EE}" type="presParOf" srcId="{DBF75415-DC22-304F-9052-EA71E25B19E6}" destId="{DC22B928-45AC-C94F-AF6D-FFAB25B9C87D}" srcOrd="0" destOrd="0" presId="urn:microsoft.com/office/officeart/2005/8/layout/process1"/>
    <dgm:cxn modelId="{DB2B090F-A53F-AE47-BAB9-A5675B8F525F}" type="presParOf" srcId="{EB1FFBCF-67D0-4D45-9727-0154A3F4B0C2}" destId="{C04E1565-D397-B74D-B717-89118A402EB6}" srcOrd="6" destOrd="0" presId="urn:microsoft.com/office/officeart/2005/8/layout/process1"/>
    <dgm:cxn modelId="{5234DF05-D900-9942-BEC2-C91C2F6E03D8}" type="presParOf" srcId="{EB1FFBCF-67D0-4D45-9727-0154A3F4B0C2}" destId="{35073CA0-8107-3546-AE73-F04089C29258}" srcOrd="7" destOrd="0" presId="urn:microsoft.com/office/officeart/2005/8/layout/process1"/>
    <dgm:cxn modelId="{0DEA39D2-2D92-3C48-8BCF-891516CBD4D4}" type="presParOf" srcId="{35073CA0-8107-3546-AE73-F04089C29258}" destId="{BA553C8A-F3A0-E54F-8FF6-7B04E1B30028}" srcOrd="0" destOrd="0" presId="urn:microsoft.com/office/officeart/2005/8/layout/process1"/>
    <dgm:cxn modelId="{D09086FD-9F33-AB45-B709-FB46A8886E92}" type="presParOf" srcId="{EB1FFBCF-67D0-4D45-9727-0154A3F4B0C2}" destId="{4063F6D2-390C-524D-9766-8D0F27B7D1A9}" srcOrd="8" destOrd="0" presId="urn:microsoft.com/office/officeart/2005/8/layout/process1"/>
    <dgm:cxn modelId="{3A4FFE46-E42E-BC48-9B13-D8B220D8F86C}" type="presParOf" srcId="{EB1FFBCF-67D0-4D45-9727-0154A3F4B0C2}" destId="{8937C5A5-E4D1-1D4F-A8A6-E768C9B3DCBE}" srcOrd="9" destOrd="0" presId="urn:microsoft.com/office/officeart/2005/8/layout/process1"/>
    <dgm:cxn modelId="{CD742F4C-E056-E043-A672-6E12B420FB9D}" type="presParOf" srcId="{8937C5A5-E4D1-1D4F-A8A6-E768C9B3DCBE}" destId="{1BB52847-4799-EE43-90C3-A0A555285D96}" srcOrd="0" destOrd="0" presId="urn:microsoft.com/office/officeart/2005/8/layout/process1"/>
    <dgm:cxn modelId="{7304D0D7-53BB-3340-91DC-E295B606DF09}" type="presParOf" srcId="{EB1FFBCF-67D0-4D45-9727-0154A3F4B0C2}" destId="{058D91E6-E8D7-B84B-B6E0-5AACA341E5D3}" srcOrd="10" destOrd="0" presId="urn:microsoft.com/office/officeart/2005/8/layout/process1"/>
    <dgm:cxn modelId="{8BC35070-AAF0-984A-8602-E02B6F14E27F}" type="presParOf" srcId="{EB1FFBCF-67D0-4D45-9727-0154A3F4B0C2}" destId="{DA636990-B35D-E44F-A116-948082EE80B5}" srcOrd="11" destOrd="0" presId="urn:microsoft.com/office/officeart/2005/8/layout/process1"/>
    <dgm:cxn modelId="{D8FB1B4D-9620-1542-90BD-9D7D20A5A0A2}" type="presParOf" srcId="{DA636990-B35D-E44F-A116-948082EE80B5}" destId="{5BACC1D8-2660-0740-AABF-17F08FC2528F}" srcOrd="0" destOrd="0" presId="urn:microsoft.com/office/officeart/2005/8/layout/process1"/>
    <dgm:cxn modelId="{7FFEEA47-6FAB-9949-AF45-5220E4038A06}" type="presParOf" srcId="{EB1FFBCF-67D0-4D45-9727-0154A3F4B0C2}" destId="{99F84AF9-D8C2-FF46-8376-F1D952A34459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5C7E72-1D33-9E4D-9DF7-9F7D31D7512D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A9A884A7-B1A6-F443-82BF-5E080CA448BE}">
      <dgm:prSet phldrT="[Text]"/>
      <dgm:spPr>
        <a:xfrm>
          <a:off x="516" y="125995"/>
          <a:ext cx="1100765" cy="1155803"/>
        </a:xfrm>
        <a:prstGeom prst="roundRect">
          <a:avLst>
            <a:gd name="adj" fmla="val 1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Reference genome</a:t>
          </a:r>
        </a:p>
      </dgm:t>
    </dgm:pt>
    <dgm:pt modelId="{27916943-810C-7C4D-9DDA-9DB30774BFBE}" type="parTrans" cxnId="{495C858E-810B-3F4F-AC05-3C4B56FFB7D5}">
      <dgm:prSet/>
      <dgm:spPr/>
      <dgm:t>
        <a:bodyPr/>
        <a:lstStyle/>
        <a:p>
          <a:endParaRPr lang="en-US"/>
        </a:p>
      </dgm:t>
    </dgm:pt>
    <dgm:pt modelId="{E0F49C3F-D11B-0B4E-A885-DF8109D14522}" type="sibTrans" cxnId="{495C858E-810B-3F4F-AC05-3C4B56FFB7D5}">
      <dgm:prSet/>
      <dgm:spPr>
        <a:xfrm>
          <a:off x="1211358" y="567402"/>
          <a:ext cx="233362" cy="272989"/>
        </a:xfrm>
        <a:prstGeom prst="rightArrow">
          <a:avLst>
            <a:gd name="adj1" fmla="val 60000"/>
            <a:gd name="adj2" fmla="val 5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54D880B-9C15-9C4F-A9AB-1399D2A8787D}">
      <dgm:prSet phldrT="[Text]"/>
      <dgm:spPr>
        <a:xfrm>
          <a:off x="1541588" y="125995"/>
          <a:ext cx="1100765" cy="1155803"/>
        </a:xfrm>
        <a:prstGeom prst="roundRect">
          <a:avLst>
            <a:gd name="adj" fmla="val 10000"/>
          </a:avLst>
        </a:prstGeom>
        <a:solidFill>
          <a:srgbClr val="9B0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Indexing the reference genome using BWA index</a:t>
          </a:r>
        </a:p>
      </dgm:t>
    </dgm:pt>
    <dgm:pt modelId="{A419B4AA-1717-5A42-B864-7237522D72E5}" type="parTrans" cxnId="{8412A315-737E-334B-964B-8634DD35021F}">
      <dgm:prSet/>
      <dgm:spPr/>
      <dgm:t>
        <a:bodyPr/>
        <a:lstStyle/>
        <a:p>
          <a:endParaRPr lang="en-US"/>
        </a:p>
      </dgm:t>
    </dgm:pt>
    <dgm:pt modelId="{D5908E24-4EA6-E241-9B31-D6E1C47944D0}" type="sibTrans" cxnId="{8412A315-737E-334B-964B-8634DD35021F}">
      <dgm:prSet/>
      <dgm:spPr/>
      <dgm:t>
        <a:bodyPr/>
        <a:lstStyle/>
        <a:p>
          <a:endParaRPr lang="en-US"/>
        </a:p>
      </dgm:t>
    </dgm:pt>
    <dgm:pt modelId="{6E89C045-DC99-354E-BF59-248D0A2015B2}" type="pres">
      <dgm:prSet presAssocID="{ED5C7E72-1D33-9E4D-9DF7-9F7D31D7512D}" presName="Name0" presStyleCnt="0">
        <dgm:presLayoutVars>
          <dgm:dir/>
          <dgm:resizeHandles val="exact"/>
        </dgm:presLayoutVars>
      </dgm:prSet>
      <dgm:spPr/>
    </dgm:pt>
    <dgm:pt modelId="{042B063D-4FD8-604E-A5AF-0DA5895DA7BF}" type="pres">
      <dgm:prSet presAssocID="{A9A884A7-B1A6-F443-82BF-5E080CA448BE}" presName="node" presStyleLbl="node1" presStyleIdx="0" presStyleCnt="2">
        <dgm:presLayoutVars>
          <dgm:bulletEnabled val="1"/>
        </dgm:presLayoutVars>
      </dgm:prSet>
      <dgm:spPr/>
    </dgm:pt>
    <dgm:pt modelId="{61693A5C-88C6-F14E-8C45-C23A37656BB0}" type="pres">
      <dgm:prSet presAssocID="{E0F49C3F-D11B-0B4E-A885-DF8109D14522}" presName="sibTrans" presStyleLbl="sibTrans2D1" presStyleIdx="0" presStyleCnt="1"/>
      <dgm:spPr/>
    </dgm:pt>
    <dgm:pt modelId="{EBF47597-B3F9-4841-8F59-D1501FD78C68}" type="pres">
      <dgm:prSet presAssocID="{E0F49C3F-D11B-0B4E-A885-DF8109D14522}" presName="connectorText" presStyleLbl="sibTrans2D1" presStyleIdx="0" presStyleCnt="1"/>
      <dgm:spPr/>
    </dgm:pt>
    <dgm:pt modelId="{8822168C-E639-1B49-9C90-74983C7863B8}" type="pres">
      <dgm:prSet presAssocID="{D54D880B-9C15-9C4F-A9AB-1399D2A8787D}" presName="node" presStyleLbl="node1" presStyleIdx="1" presStyleCnt="2">
        <dgm:presLayoutVars>
          <dgm:bulletEnabled val="1"/>
        </dgm:presLayoutVars>
      </dgm:prSet>
      <dgm:spPr/>
    </dgm:pt>
  </dgm:ptLst>
  <dgm:cxnLst>
    <dgm:cxn modelId="{8412A315-737E-334B-964B-8634DD35021F}" srcId="{ED5C7E72-1D33-9E4D-9DF7-9F7D31D7512D}" destId="{D54D880B-9C15-9C4F-A9AB-1399D2A8787D}" srcOrd="1" destOrd="0" parTransId="{A419B4AA-1717-5A42-B864-7237522D72E5}" sibTransId="{D5908E24-4EA6-E241-9B31-D6E1C47944D0}"/>
    <dgm:cxn modelId="{B03A6663-ACEB-0948-B3ED-0E664F5744E1}" type="presOf" srcId="{A9A884A7-B1A6-F443-82BF-5E080CA448BE}" destId="{042B063D-4FD8-604E-A5AF-0DA5895DA7BF}" srcOrd="0" destOrd="0" presId="urn:microsoft.com/office/officeart/2005/8/layout/process1"/>
    <dgm:cxn modelId="{49EEC96A-2426-334C-B4C3-3317C5D00CAD}" type="presOf" srcId="{E0F49C3F-D11B-0B4E-A885-DF8109D14522}" destId="{61693A5C-88C6-F14E-8C45-C23A37656BB0}" srcOrd="0" destOrd="0" presId="urn:microsoft.com/office/officeart/2005/8/layout/process1"/>
    <dgm:cxn modelId="{207FC46E-76D1-9C42-9970-EFA16385D05D}" type="presOf" srcId="{D54D880B-9C15-9C4F-A9AB-1399D2A8787D}" destId="{8822168C-E639-1B49-9C90-74983C7863B8}" srcOrd="0" destOrd="0" presId="urn:microsoft.com/office/officeart/2005/8/layout/process1"/>
    <dgm:cxn modelId="{495C858E-810B-3F4F-AC05-3C4B56FFB7D5}" srcId="{ED5C7E72-1D33-9E4D-9DF7-9F7D31D7512D}" destId="{A9A884A7-B1A6-F443-82BF-5E080CA448BE}" srcOrd="0" destOrd="0" parTransId="{27916943-810C-7C4D-9DDA-9DB30774BFBE}" sibTransId="{E0F49C3F-D11B-0B4E-A885-DF8109D14522}"/>
    <dgm:cxn modelId="{BF698D9B-833E-E348-83B3-98D2196B170B}" type="presOf" srcId="{E0F49C3F-D11B-0B4E-A885-DF8109D14522}" destId="{EBF47597-B3F9-4841-8F59-D1501FD78C68}" srcOrd="1" destOrd="0" presId="urn:microsoft.com/office/officeart/2005/8/layout/process1"/>
    <dgm:cxn modelId="{FAB587C9-7FF3-C74E-A09E-C8F57A351BC0}" type="presOf" srcId="{ED5C7E72-1D33-9E4D-9DF7-9F7D31D7512D}" destId="{6E89C045-DC99-354E-BF59-248D0A2015B2}" srcOrd="0" destOrd="0" presId="urn:microsoft.com/office/officeart/2005/8/layout/process1"/>
    <dgm:cxn modelId="{23D0AF36-E2E9-A44D-A18B-04FC655170C4}" type="presParOf" srcId="{6E89C045-DC99-354E-BF59-248D0A2015B2}" destId="{042B063D-4FD8-604E-A5AF-0DA5895DA7BF}" srcOrd="0" destOrd="0" presId="urn:microsoft.com/office/officeart/2005/8/layout/process1"/>
    <dgm:cxn modelId="{A6A79BCE-4101-EA4D-BB43-58BDD06696DA}" type="presParOf" srcId="{6E89C045-DC99-354E-BF59-248D0A2015B2}" destId="{61693A5C-88C6-F14E-8C45-C23A37656BB0}" srcOrd="1" destOrd="0" presId="urn:microsoft.com/office/officeart/2005/8/layout/process1"/>
    <dgm:cxn modelId="{A9EFF39B-1473-2B45-8CA7-5F2B678112A1}" type="presParOf" srcId="{61693A5C-88C6-F14E-8C45-C23A37656BB0}" destId="{EBF47597-B3F9-4841-8F59-D1501FD78C68}" srcOrd="0" destOrd="0" presId="urn:microsoft.com/office/officeart/2005/8/layout/process1"/>
    <dgm:cxn modelId="{F7C3B09D-1127-F443-8083-BB2C975B0FAC}" type="presParOf" srcId="{6E89C045-DC99-354E-BF59-248D0A2015B2}" destId="{8822168C-E639-1B49-9C90-74983C786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6BEE3-13FA-8A46-9431-C83D4E685743}">
      <dsp:nvSpPr>
        <dsp:cNvPr id="0" name=""/>
        <dsp:cNvSpPr/>
      </dsp:nvSpPr>
      <dsp:spPr>
        <a:xfrm>
          <a:off x="1228460" y="591607"/>
          <a:ext cx="2055511" cy="1027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Project focus</a:t>
          </a:r>
        </a:p>
      </dsp:txBody>
      <dsp:txXfrm>
        <a:off x="1258562" y="621709"/>
        <a:ext cx="1995307" cy="967551"/>
      </dsp:txXfrm>
    </dsp:sp>
    <dsp:sp modelId="{3C22917D-C694-D243-B46E-332E326AA0A7}">
      <dsp:nvSpPr>
        <dsp:cNvPr id="0" name=""/>
        <dsp:cNvSpPr/>
      </dsp:nvSpPr>
      <dsp:spPr>
        <a:xfrm rot="19457599">
          <a:off x="3188799" y="768169"/>
          <a:ext cx="1012547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012547" y="4183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9759" y="784691"/>
        <a:ext cx="50627" cy="50627"/>
      </dsp:txXfrm>
    </dsp:sp>
    <dsp:sp modelId="{E3F1B87B-7C45-0B4A-BEFC-BDB3EBB1B009}">
      <dsp:nvSpPr>
        <dsp:cNvPr id="0" name=""/>
        <dsp:cNvSpPr/>
      </dsp:nvSpPr>
      <dsp:spPr>
        <a:xfrm>
          <a:off x="4106175" y="647"/>
          <a:ext cx="2055511" cy="10277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Pythium </a:t>
          </a:r>
        </a:p>
      </dsp:txBody>
      <dsp:txXfrm>
        <a:off x="4136277" y="30749"/>
        <a:ext cx="1995307" cy="967551"/>
      </dsp:txXfrm>
    </dsp:sp>
    <dsp:sp modelId="{60107B82-4E0B-F142-84AF-0BD898A1BD03}">
      <dsp:nvSpPr>
        <dsp:cNvPr id="0" name=""/>
        <dsp:cNvSpPr/>
      </dsp:nvSpPr>
      <dsp:spPr>
        <a:xfrm rot="2142401">
          <a:off x="3188799" y="1359128"/>
          <a:ext cx="1012547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012547" y="4183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9759" y="1375651"/>
        <a:ext cx="50627" cy="50627"/>
      </dsp:txXfrm>
    </dsp:sp>
    <dsp:sp modelId="{57956176-4AFA-C142-A7ED-676953D066E9}">
      <dsp:nvSpPr>
        <dsp:cNvPr id="0" name=""/>
        <dsp:cNvSpPr/>
      </dsp:nvSpPr>
      <dsp:spPr>
        <a:xfrm>
          <a:off x="4106175" y="1182566"/>
          <a:ext cx="2055511" cy="10277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Phytophthora </a:t>
          </a:r>
        </a:p>
      </dsp:txBody>
      <dsp:txXfrm>
        <a:off x="4136277" y="1212668"/>
        <a:ext cx="1995307" cy="9675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2A217-4C79-5D4F-8A65-A1BED1D104F1}">
      <dsp:nvSpPr>
        <dsp:cNvPr id="0" name=""/>
        <dsp:cNvSpPr/>
      </dsp:nvSpPr>
      <dsp:spPr>
        <a:xfrm>
          <a:off x="3032" y="2841871"/>
          <a:ext cx="1148235" cy="1528588"/>
        </a:xfrm>
        <a:prstGeom prst="roundRect">
          <a:avLst>
            <a:gd name="adj" fmla="val 1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Isolated DNA</a:t>
          </a:r>
        </a:p>
      </dsp:txBody>
      <dsp:txXfrm>
        <a:off x="36663" y="2875502"/>
        <a:ext cx="1080973" cy="1461326"/>
      </dsp:txXfrm>
    </dsp:sp>
    <dsp:sp modelId="{CCD92C83-FF40-3040-85DE-93003BD39CEE}">
      <dsp:nvSpPr>
        <dsp:cNvPr id="0" name=""/>
        <dsp:cNvSpPr/>
      </dsp:nvSpPr>
      <dsp:spPr>
        <a:xfrm>
          <a:off x="1266091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266091" y="3520736"/>
        <a:ext cx="170398" cy="170858"/>
      </dsp:txXfrm>
    </dsp:sp>
    <dsp:sp modelId="{0707CE47-ACF3-1843-A339-1EA7BCFDC2F6}">
      <dsp:nvSpPr>
        <dsp:cNvPr id="0" name=""/>
        <dsp:cNvSpPr/>
      </dsp:nvSpPr>
      <dsp:spPr>
        <a:xfrm>
          <a:off x="1610561" y="2841871"/>
          <a:ext cx="1148235" cy="1528588"/>
        </a:xfrm>
        <a:prstGeom prst="roundRect">
          <a:avLst>
            <a:gd name="adj" fmla="val 10000"/>
          </a:avLst>
        </a:prstGeom>
        <a:solidFill>
          <a:srgbClr val="9B0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Illumina short read sequencing</a:t>
          </a:r>
        </a:p>
      </dsp:txBody>
      <dsp:txXfrm>
        <a:off x="1644192" y="2875502"/>
        <a:ext cx="1080973" cy="1461326"/>
      </dsp:txXfrm>
    </dsp:sp>
    <dsp:sp modelId="{608702B7-D1A9-FE4B-9D02-9D2D0515C7C7}">
      <dsp:nvSpPr>
        <dsp:cNvPr id="0" name=""/>
        <dsp:cNvSpPr/>
      </dsp:nvSpPr>
      <dsp:spPr>
        <a:xfrm>
          <a:off x="2873621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9B0000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73621" y="3520736"/>
        <a:ext cx="170398" cy="170858"/>
      </dsp:txXfrm>
    </dsp:sp>
    <dsp:sp modelId="{CE3DE0DF-3806-524C-B4DE-F07C9CB5D0EF}">
      <dsp:nvSpPr>
        <dsp:cNvPr id="0" name=""/>
        <dsp:cNvSpPr/>
      </dsp:nvSpPr>
      <dsp:spPr>
        <a:xfrm>
          <a:off x="3218091" y="2841871"/>
          <a:ext cx="1148235" cy="1528588"/>
        </a:xfrm>
        <a:prstGeom prst="roundRect">
          <a:avLst>
            <a:gd name="adj" fmla="val 10000"/>
          </a:avLst>
        </a:prstGeom>
        <a:solidFill>
          <a:srgbClr val="FCCB5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Quality Control</a:t>
          </a:r>
        </a:p>
      </dsp:txBody>
      <dsp:txXfrm>
        <a:off x="3251722" y="2875502"/>
        <a:ext cx="1080973" cy="1461326"/>
      </dsp:txXfrm>
    </dsp:sp>
    <dsp:sp modelId="{DBF75415-DC22-304F-9052-EA71E25B19E6}">
      <dsp:nvSpPr>
        <dsp:cNvPr id="0" name=""/>
        <dsp:cNvSpPr/>
      </dsp:nvSpPr>
      <dsp:spPr>
        <a:xfrm>
          <a:off x="4481151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FCCB51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481151" y="3520736"/>
        <a:ext cx="170398" cy="170858"/>
      </dsp:txXfrm>
    </dsp:sp>
    <dsp:sp modelId="{C04E1565-D397-B74D-B717-89118A402EB6}">
      <dsp:nvSpPr>
        <dsp:cNvPr id="0" name=""/>
        <dsp:cNvSpPr/>
      </dsp:nvSpPr>
      <dsp:spPr>
        <a:xfrm>
          <a:off x="4825621" y="2841871"/>
          <a:ext cx="1148235" cy="1528588"/>
        </a:xfrm>
        <a:prstGeom prst="roundRect">
          <a:avLst>
            <a:gd name="adj" fmla="val 10000"/>
          </a:avLst>
        </a:prstGeom>
        <a:solidFill>
          <a:srgbClr val="80B3A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Aligned SAM file</a:t>
          </a:r>
        </a:p>
      </dsp:txBody>
      <dsp:txXfrm>
        <a:off x="4859252" y="2875502"/>
        <a:ext cx="1080973" cy="1461326"/>
      </dsp:txXfrm>
    </dsp:sp>
    <dsp:sp modelId="{35073CA0-8107-3546-AE73-F04089C29258}">
      <dsp:nvSpPr>
        <dsp:cNvPr id="0" name=""/>
        <dsp:cNvSpPr/>
      </dsp:nvSpPr>
      <dsp:spPr>
        <a:xfrm>
          <a:off x="6088680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80B3AE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88680" y="3520736"/>
        <a:ext cx="170398" cy="170858"/>
      </dsp:txXfrm>
    </dsp:sp>
    <dsp:sp modelId="{4063F6D2-390C-524D-9766-8D0F27B7D1A9}">
      <dsp:nvSpPr>
        <dsp:cNvPr id="0" name=""/>
        <dsp:cNvSpPr/>
      </dsp:nvSpPr>
      <dsp:spPr>
        <a:xfrm>
          <a:off x="6433151" y="2841871"/>
          <a:ext cx="1148235" cy="1528588"/>
        </a:xfrm>
        <a:prstGeom prst="roundRect">
          <a:avLst>
            <a:gd name="adj" fmla="val 10000"/>
          </a:avLst>
        </a:prstGeom>
        <a:solidFill>
          <a:srgbClr val="ADADAD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Aligned BAM file</a:t>
          </a:r>
        </a:p>
      </dsp:txBody>
      <dsp:txXfrm>
        <a:off x="6466782" y="2875502"/>
        <a:ext cx="1080973" cy="1461326"/>
      </dsp:txXfrm>
    </dsp:sp>
    <dsp:sp modelId="{8937C5A5-E4D1-1D4F-A8A6-E768C9B3DCBE}">
      <dsp:nvSpPr>
        <dsp:cNvPr id="0" name=""/>
        <dsp:cNvSpPr/>
      </dsp:nvSpPr>
      <dsp:spPr>
        <a:xfrm>
          <a:off x="7696210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ADADAD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96210" y="3520736"/>
        <a:ext cx="170398" cy="170858"/>
      </dsp:txXfrm>
    </dsp:sp>
    <dsp:sp modelId="{058D91E6-E8D7-B84B-B6E0-5AACA341E5D3}">
      <dsp:nvSpPr>
        <dsp:cNvPr id="0" name=""/>
        <dsp:cNvSpPr/>
      </dsp:nvSpPr>
      <dsp:spPr>
        <a:xfrm>
          <a:off x="8040681" y="2841871"/>
          <a:ext cx="1148235" cy="1528588"/>
        </a:xfrm>
        <a:prstGeom prst="roundRect">
          <a:avLst>
            <a:gd name="adj" fmla="val 1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Sort BAM file by SAM tools and calculate the coverage</a:t>
          </a:r>
        </a:p>
      </dsp:txBody>
      <dsp:txXfrm>
        <a:off x="8074312" y="2875502"/>
        <a:ext cx="1080973" cy="1461326"/>
      </dsp:txXfrm>
    </dsp:sp>
    <dsp:sp modelId="{DA636990-B35D-E44F-A116-948082EE80B5}">
      <dsp:nvSpPr>
        <dsp:cNvPr id="0" name=""/>
        <dsp:cNvSpPr/>
      </dsp:nvSpPr>
      <dsp:spPr>
        <a:xfrm>
          <a:off x="9303740" y="3463784"/>
          <a:ext cx="243425" cy="284762"/>
        </a:xfrm>
        <a:prstGeom prst="rightArrow">
          <a:avLst>
            <a:gd name="adj1" fmla="val 60000"/>
            <a:gd name="adj2" fmla="val 5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9303740" y="3520736"/>
        <a:ext cx="170398" cy="170858"/>
      </dsp:txXfrm>
    </dsp:sp>
    <dsp:sp modelId="{99F84AF9-D8C2-FF46-8376-F1D952A34459}">
      <dsp:nvSpPr>
        <dsp:cNvPr id="0" name=""/>
        <dsp:cNvSpPr/>
      </dsp:nvSpPr>
      <dsp:spPr>
        <a:xfrm>
          <a:off x="9648211" y="2841871"/>
          <a:ext cx="1148235" cy="1528588"/>
        </a:xfrm>
        <a:prstGeom prst="roundRect">
          <a:avLst>
            <a:gd name="adj" fmla="val 10000"/>
          </a:avLst>
        </a:prstGeom>
        <a:solidFill>
          <a:srgbClr val="9B0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VCF file (SAM tools and BCF tools)</a:t>
          </a:r>
        </a:p>
      </dsp:txBody>
      <dsp:txXfrm>
        <a:off x="9681842" y="2875502"/>
        <a:ext cx="1080973" cy="14613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B063D-4FD8-604E-A5AF-0DA5895DA7BF}">
      <dsp:nvSpPr>
        <dsp:cNvPr id="0" name=""/>
        <dsp:cNvSpPr/>
      </dsp:nvSpPr>
      <dsp:spPr>
        <a:xfrm>
          <a:off x="516" y="125995"/>
          <a:ext cx="1100765" cy="1155803"/>
        </a:xfrm>
        <a:prstGeom prst="roundRect">
          <a:avLst>
            <a:gd name="adj" fmla="val 1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Reference genome</a:t>
          </a:r>
        </a:p>
      </dsp:txBody>
      <dsp:txXfrm>
        <a:off x="32756" y="158235"/>
        <a:ext cx="1036285" cy="1091323"/>
      </dsp:txXfrm>
    </dsp:sp>
    <dsp:sp modelId="{61693A5C-88C6-F14E-8C45-C23A37656BB0}">
      <dsp:nvSpPr>
        <dsp:cNvPr id="0" name=""/>
        <dsp:cNvSpPr/>
      </dsp:nvSpPr>
      <dsp:spPr>
        <a:xfrm>
          <a:off x="1211358" y="567402"/>
          <a:ext cx="233362" cy="272989"/>
        </a:xfrm>
        <a:prstGeom prst="rightArrow">
          <a:avLst>
            <a:gd name="adj1" fmla="val 60000"/>
            <a:gd name="adj2" fmla="val 50000"/>
          </a:avLst>
        </a:prstGeom>
        <a:solidFill>
          <a:srgbClr val="C5050C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1358" y="622000"/>
        <a:ext cx="163353" cy="163793"/>
      </dsp:txXfrm>
    </dsp:sp>
    <dsp:sp modelId="{8822168C-E639-1B49-9C90-74983C7863B8}">
      <dsp:nvSpPr>
        <dsp:cNvPr id="0" name=""/>
        <dsp:cNvSpPr/>
      </dsp:nvSpPr>
      <dsp:spPr>
        <a:xfrm>
          <a:off x="1541588" y="125995"/>
          <a:ext cx="1100765" cy="1155803"/>
        </a:xfrm>
        <a:prstGeom prst="roundRect">
          <a:avLst>
            <a:gd name="adj" fmla="val 10000"/>
          </a:avLst>
        </a:prstGeom>
        <a:solidFill>
          <a:srgbClr val="9B0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Indexing the reference genome using BWA index</a:t>
          </a:r>
        </a:p>
      </dsp:txBody>
      <dsp:txXfrm>
        <a:off x="1573828" y="158235"/>
        <a:ext cx="1036285" cy="1091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3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EAA1-5370-00EF-9A69-09341B248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61" y="457200"/>
            <a:ext cx="10668000" cy="1066800"/>
          </a:xfrm>
        </p:spPr>
        <p:txBody>
          <a:bodyPr rIns="91440"/>
          <a:lstStyle>
            <a:lvl1pPr>
              <a:defRPr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>
                <a:effectLst/>
              </a:rPr>
              <a:t>Insert slide title in title or sentence case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1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9"/>
            <a:ext cx="9677400" cy="4446053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tabLst/>
              <a:defRPr sz="2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1575"/>
            </a:lvl2pPr>
            <a:lvl3pPr>
              <a:defRPr sz="15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42915"/>
            <a:ext cx="6189900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18288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145298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9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7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5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3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2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31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9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4/25/24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0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1" r:id="rId10"/>
    <p:sldLayoutId id="2147483710" r:id="rId11"/>
    <p:sldLayoutId id="2147483713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60EF-4BF8-7FC2-89DC-BBEAC3645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7678" y="638166"/>
            <a:ext cx="5033741" cy="3977909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/>
              <a:t>Evolutionary Kinship between the soil borne Oomycete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EB765-7820-2E2F-2ECE-F83C1F496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251" y="5455664"/>
            <a:ext cx="3545060" cy="764170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1800" dirty="0"/>
              <a:t>Pp563</a:t>
            </a:r>
          </a:p>
          <a:p>
            <a:pPr algn="l"/>
            <a:r>
              <a:rPr lang="en-US" sz="1800" dirty="0"/>
              <a:t>Amit Sharma</a:t>
            </a:r>
          </a:p>
        </p:txBody>
      </p:sp>
      <p:pic>
        <p:nvPicPr>
          <p:cNvPr id="4" name="Picture 3" descr="Isolated twigs and flowers on a white surface">
            <a:extLst>
              <a:ext uri="{FF2B5EF4-FFF2-40B4-BE49-F238E27FC236}">
                <a16:creationId xmlns:a16="http://schemas.microsoft.com/office/drawing/2014/main" id="{B2052424-CCD5-1F26-BF4D-C89F9147F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12" r="4523" b="2"/>
          <a:stretch/>
        </p:blipFill>
        <p:spPr>
          <a:xfrm>
            <a:off x="0" y="7"/>
            <a:ext cx="5868786" cy="685799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434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AB20-6058-8132-D208-7ED02FC8A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8037095" cy="802690"/>
          </a:xfrm>
        </p:spPr>
        <p:txBody>
          <a:bodyPr/>
          <a:lstStyle/>
          <a:p>
            <a:r>
              <a:rPr lang="en-US" dirty="0"/>
              <a:t>NJ Tree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18DA5-025A-54C4-33AC-B65611A5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1C29EF5-8C85-212C-B032-DF4699F0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58" y="1081655"/>
            <a:ext cx="8742947" cy="559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FD94-BFA8-27BE-E3D4-9F8C117D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CC9713-BEBC-C81A-C9DC-B68432EE6670}"/>
              </a:ext>
            </a:extLst>
          </p:cNvPr>
          <p:cNvSpPr txBox="1">
            <a:spLocks/>
          </p:cNvSpPr>
          <p:nvPr/>
        </p:nvSpPr>
        <p:spPr>
          <a:xfrm>
            <a:off x="453394" y="0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IQ Tree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A6427A-00C2-36DC-FDD2-1CFBC5CC8D89}"/>
              </a:ext>
            </a:extLst>
          </p:cNvPr>
          <p:cNvSpPr txBox="1">
            <a:spLocks/>
          </p:cNvSpPr>
          <p:nvPr/>
        </p:nvSpPr>
        <p:spPr>
          <a:xfrm>
            <a:off x="453394" y="1490518"/>
            <a:ext cx="11369638" cy="5755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cap="none" dirty="0">
                <a:solidFill>
                  <a:srgbClr val="0D0D0D"/>
                </a:solidFill>
                <a:latin typeface="+mj-lt"/>
              </a:rPr>
              <a:t>Likelihood based method- </a:t>
            </a:r>
            <a:r>
              <a:rPr lang="en-US" sz="2000" b="0" i="0" u="none" strike="noStrike" cap="none" dirty="0">
                <a:solidFill>
                  <a:srgbClr val="0D0D0D"/>
                </a:solidFill>
                <a:effectLst/>
                <a:latin typeface="+mj-lt"/>
              </a:rPr>
              <a:t>the combination of hill-climbing and a stochastic perturbation method implemented in IQ-TREE that allows it to find higher likelihood trees efficiently.</a:t>
            </a:r>
          </a:p>
          <a:p>
            <a:pPr algn="just"/>
            <a:endParaRPr lang="en-US" sz="2000" b="0" i="0" u="none" strike="noStrike" cap="none" dirty="0">
              <a:solidFill>
                <a:srgbClr val="0D0D0D"/>
              </a:solidFill>
              <a:effectLst/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effectLst/>
                <a:latin typeface="+mj-lt"/>
              </a:rPr>
              <a:t>IQ-tree finds more higher-likelihood trees than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effectLst/>
                <a:latin typeface="+mj-lt"/>
              </a:rPr>
              <a:t>raxml</a:t>
            </a:r>
            <a:r>
              <a:rPr lang="en-US" sz="2000" b="0" i="0" u="none" strike="noStrike" cap="none" dirty="0">
                <a:solidFill>
                  <a:srgbClr val="000000"/>
                </a:solidFill>
                <a:effectLst/>
                <a:latin typeface="+mj-lt"/>
              </a:rPr>
              <a:t> or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effectLst/>
                <a:latin typeface="+mj-lt"/>
              </a:rPr>
              <a:t>phyml</a:t>
            </a:r>
            <a:r>
              <a:rPr lang="en-US" sz="2000" b="0" i="0" u="none" strike="noStrike" cap="none" dirty="0">
                <a:solidFill>
                  <a:srgbClr val="000000"/>
                </a:solidFill>
                <a:effectLst/>
                <a:latin typeface="+mj-lt"/>
              </a:rPr>
              <a:t> from same DNA alignments 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effectLst/>
                <a:latin typeface="+mj-lt"/>
              </a:rPr>
              <a:t>  Flexibility in their user settings (customization)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effectLst/>
                <a:latin typeface="+mj-lt"/>
              </a:rPr>
              <a:t>  Effective tree search algorithm 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effectLst/>
                <a:latin typeface="+mj-lt"/>
              </a:rPr>
              <a:t>  Employs small population of candidate trees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effectLst/>
                <a:latin typeface="+mj-lt"/>
              </a:rPr>
              <a:t>  Wide collection of models (non-reversible and reversible)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000000"/>
              </a:solidFill>
              <a:effectLst/>
              <a:latin typeface="+mj-lt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cap="none" dirty="0">
                <a:solidFill>
                  <a:srgbClr val="000000"/>
                </a:solidFill>
                <a:effectLst/>
                <a:latin typeface="+mj-lt"/>
              </a:rPr>
              <a:t>Requires longer CPU times than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effectLst/>
                <a:latin typeface="+mj-lt"/>
              </a:rPr>
              <a:t>raxml</a:t>
            </a:r>
            <a:r>
              <a:rPr lang="en-US" sz="2000" b="0" i="0" u="none" strike="noStrike" cap="none" dirty="0">
                <a:solidFill>
                  <a:srgbClr val="000000"/>
                </a:solidFill>
                <a:effectLst/>
                <a:latin typeface="+mj-lt"/>
              </a:rPr>
              <a:t> for 75% of DNA alignments tested </a:t>
            </a:r>
            <a:endParaRPr lang="en-US" sz="1800" b="0" i="0" u="none" strike="noStrike" cap="non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cap="none" dirty="0">
              <a:solidFill>
                <a:srgbClr val="0D0D0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735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27E23-CC14-0A79-EC1F-6B1AADC6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42B254-CC3E-3EBC-5E2B-D7BF1DA3D8B1}"/>
              </a:ext>
            </a:extLst>
          </p:cNvPr>
          <p:cNvSpPr txBox="1">
            <a:spLocks/>
          </p:cNvSpPr>
          <p:nvPr/>
        </p:nvSpPr>
        <p:spPr>
          <a:xfrm>
            <a:off x="453394" y="0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IQ Tree</a:t>
            </a:r>
          </a:p>
        </p:txBody>
      </p:sp>
    </p:spTree>
    <p:extLst>
      <p:ext uri="{BB962C8B-B14F-4D97-AF65-F5344CB8AC3E}">
        <p14:creationId xmlns:p14="http://schemas.microsoft.com/office/powerpoint/2010/main" val="347457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6F40-194D-2A3F-8E78-9D569665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E952-CCF5-7ECB-11EA-D259F0D2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2FB01-64E5-800B-8ACC-416FD4D3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1E2D0-8FFD-959C-9B11-3504E1849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CF65F-4C79-B18D-B53F-4ED2DC89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7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731-1AD2-4C4C-4737-E8D553F6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94" y="-117608"/>
            <a:ext cx="10449784" cy="1265928"/>
          </a:xfrm>
        </p:spPr>
        <p:txBody>
          <a:bodyPr/>
          <a:lstStyle/>
          <a:p>
            <a:r>
              <a:rPr lang="en-US" dirty="0"/>
              <a:t>Another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9197-40E2-73E7-8A8A-D2E28E0F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E5F04-C9B5-D427-8602-F0F34CC11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94"/>
          <a:stretch/>
        </p:blipFill>
        <p:spPr>
          <a:xfrm>
            <a:off x="8142871" y="260966"/>
            <a:ext cx="3808335" cy="35089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380140C-97F1-B318-9CF7-261590F4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39" y="3898233"/>
            <a:ext cx="2958397" cy="29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08E24B8-9564-065C-A670-670708CBDE37}"/>
              </a:ext>
            </a:extLst>
          </p:cNvPr>
          <p:cNvSpPr/>
          <p:nvPr/>
        </p:nvSpPr>
        <p:spPr>
          <a:xfrm>
            <a:off x="689097" y="2558919"/>
            <a:ext cx="2273566" cy="870081"/>
          </a:xfrm>
          <a:prstGeom prst="roundRect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Molecular variability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80FE6-5370-47B1-A5C3-92D3D7C15489}"/>
              </a:ext>
            </a:extLst>
          </p:cNvPr>
          <p:cNvSpPr txBox="1"/>
          <p:nvPr/>
        </p:nvSpPr>
        <p:spPr>
          <a:xfrm>
            <a:off x="116897" y="4076674"/>
            <a:ext cx="3417966" cy="36933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C5050C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SNP variants in the whole genome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36345E-EE9E-A1F0-A3E7-10225D6ED126}"/>
              </a:ext>
            </a:extLst>
          </p:cNvPr>
          <p:cNvCxnSpPr>
            <a:cxnSpLocks/>
          </p:cNvCxnSpPr>
          <p:nvPr/>
        </p:nvCxnSpPr>
        <p:spPr>
          <a:xfrm>
            <a:off x="1825880" y="3493168"/>
            <a:ext cx="0" cy="5187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14B7FC-B19F-834F-DD3B-F42E11334278}"/>
              </a:ext>
            </a:extLst>
          </p:cNvPr>
          <p:cNvSpPr txBox="1"/>
          <p:nvPr/>
        </p:nvSpPr>
        <p:spPr>
          <a:xfrm>
            <a:off x="513347" y="121248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50000"/>
            </a:pPr>
            <a:r>
              <a:rPr lang="en-US" sz="1800" dirty="0">
                <a:latin typeface="+mj-lt"/>
              </a:rPr>
              <a:t>White mold in Soybean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50000"/>
              <a:buNone/>
            </a:pPr>
            <a:endParaRPr lang="en-US" sz="1800" dirty="0"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50000"/>
            </a:pPr>
            <a:r>
              <a:rPr lang="en-US" sz="1800" dirty="0">
                <a:latin typeface="+mj-lt"/>
              </a:rPr>
              <a:t>Causal organism- </a:t>
            </a:r>
            <a:r>
              <a:rPr lang="en-US" sz="1800" i="1" dirty="0">
                <a:latin typeface="+mj-lt"/>
              </a:rPr>
              <a:t>Sclerotinia sclerotiorum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EC4965-9AE6-5E96-C2BE-D356EC6E5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826" y="2707157"/>
            <a:ext cx="4693881" cy="39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6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F48EA-5693-5529-1AAD-288C90C4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7AFBA09-EF68-1416-49D0-0F1F773AFF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758818"/>
              </p:ext>
            </p:extLst>
          </p:nvPr>
        </p:nvGraphicFramePr>
        <p:xfrm>
          <a:off x="427621" y="1727834"/>
          <a:ext cx="10799479" cy="7212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ADE68FD-268F-A1CD-BC86-8B2C48A2A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561209"/>
              </p:ext>
            </p:extLst>
          </p:nvPr>
        </p:nvGraphicFramePr>
        <p:xfrm>
          <a:off x="2940044" y="1784985"/>
          <a:ext cx="2642870" cy="1407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DDBBAE6B-2972-A2A9-B0B7-110624748BDE}"/>
              </a:ext>
            </a:extLst>
          </p:cNvPr>
          <p:cNvSpPr/>
          <p:nvPr/>
        </p:nvSpPr>
        <p:spPr>
          <a:xfrm rot="5400000">
            <a:off x="4329541" y="3632834"/>
            <a:ext cx="1407796" cy="571500"/>
          </a:xfrm>
          <a:prstGeom prst="rightArrow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BWA mem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9B6145-C728-53FF-8943-8EF1954F0F99}"/>
              </a:ext>
            </a:extLst>
          </p:cNvPr>
          <p:cNvSpPr txBox="1">
            <a:spLocks/>
          </p:cNvSpPr>
          <p:nvPr/>
        </p:nvSpPr>
        <p:spPr>
          <a:xfrm>
            <a:off x="461729" y="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sz="3100" dirty="0"/>
              <a:t>Molecular variability</a:t>
            </a:r>
          </a:p>
        </p:txBody>
      </p:sp>
    </p:spTree>
    <p:extLst>
      <p:ext uri="{BB962C8B-B14F-4D97-AF65-F5344CB8AC3E}">
        <p14:creationId xmlns:p14="http://schemas.microsoft.com/office/powerpoint/2010/main" val="191664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24BFA1-55C4-5888-1A94-F6AEFBFF9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" b="7941"/>
          <a:stretch/>
        </p:blipFill>
        <p:spPr>
          <a:xfrm>
            <a:off x="228600" y="823938"/>
            <a:ext cx="9753600" cy="583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15E94E-477D-B9C9-CBAD-D0C29AEBD636}"/>
              </a:ext>
            </a:extLst>
          </p:cNvPr>
          <p:cNvSpPr txBox="1"/>
          <p:nvPr/>
        </p:nvSpPr>
        <p:spPr>
          <a:xfrm>
            <a:off x="10273631" y="281648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Integrative genome viewer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2DE4E5-CA67-30C3-D409-0F670F09074A}"/>
              </a:ext>
            </a:extLst>
          </p:cNvPr>
          <p:cNvSpPr txBox="1">
            <a:spLocks/>
          </p:cNvSpPr>
          <p:nvPr/>
        </p:nvSpPr>
        <p:spPr>
          <a:xfrm>
            <a:off x="228600" y="-368592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sz="3100" dirty="0"/>
              <a:t>Molecular variability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976B877-CD0B-7DAD-0FA2-8BFAD1FB439D}"/>
              </a:ext>
            </a:extLst>
          </p:cNvPr>
          <p:cNvSpPr txBox="1">
            <a:spLocks/>
          </p:cNvSpPr>
          <p:nvPr/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8AC1EC-23E2-4F0E-A5A4-674EC8DB954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55C2FB-44B5-E4AC-B615-81689D8BF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15" y="815697"/>
            <a:ext cx="6317350" cy="40757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AF3457-2AFA-B5D9-E042-FBAC8382FE04}"/>
              </a:ext>
            </a:extLst>
          </p:cNvPr>
          <p:cNvSpPr txBox="1"/>
          <p:nvPr/>
        </p:nvSpPr>
        <p:spPr>
          <a:xfrm>
            <a:off x="2606040" y="269458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 VCF file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7D13E-D3C1-4CBB-EEF2-8D5507028659}"/>
              </a:ext>
            </a:extLst>
          </p:cNvPr>
          <p:cNvSpPr txBox="1"/>
          <p:nvPr/>
        </p:nvSpPr>
        <p:spPr>
          <a:xfrm>
            <a:off x="1695450" y="5245745"/>
            <a:ext cx="2034540" cy="18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SS3-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103</a:t>
            </a:r>
          </a:p>
          <a:p>
            <a:endParaRPr lang="en-US" dirty="0"/>
          </a:p>
          <a:p>
            <a:r>
              <a:rPr lang="en-US" dirty="0"/>
              <a:t>SS62-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142</a:t>
            </a:r>
          </a:p>
          <a:p>
            <a:endParaRPr lang="en-US" dirty="0"/>
          </a:p>
          <a:p>
            <a:r>
              <a:rPr lang="en-US" dirty="0"/>
              <a:t>SS111-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113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1873A-876D-38A9-BCD1-2AF2F261E19C}"/>
              </a:ext>
            </a:extLst>
          </p:cNvPr>
          <p:cNvSpPr txBox="1"/>
          <p:nvPr/>
        </p:nvSpPr>
        <p:spPr>
          <a:xfrm>
            <a:off x="335280" y="5225296"/>
            <a:ext cx="1253490" cy="65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Median coverage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368C6-8040-1DDF-AF00-5B5928DB8518}"/>
              </a:ext>
            </a:extLst>
          </p:cNvPr>
          <p:cNvSpPr txBox="1"/>
          <p:nvPr/>
        </p:nvSpPr>
        <p:spPr>
          <a:xfrm>
            <a:off x="3451490" y="5423178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coverage per contig &gt;100, very good coverage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173D2D-FD8A-3735-ED8B-FF5D86955EA6}"/>
              </a:ext>
            </a:extLst>
          </p:cNvPr>
          <p:cNvSpPr txBox="1"/>
          <p:nvPr/>
        </p:nvSpPr>
        <p:spPr>
          <a:xfrm>
            <a:off x="7566660" y="1415987"/>
            <a:ext cx="125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 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2DCF02-6AC2-FE48-A961-E646E4B55C11}"/>
              </a:ext>
            </a:extLst>
          </p:cNvPr>
          <p:cNvSpPr txBox="1"/>
          <p:nvPr/>
        </p:nvSpPr>
        <p:spPr>
          <a:xfrm>
            <a:off x="7261860" y="1930221"/>
            <a:ext cx="4290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more samples for sequencing (100)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snpArcher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</a:t>
            </a:r>
            <a:r>
              <a:rPr lang="en-US" dirty="0" err="1"/>
              <a:t>phylogentic</a:t>
            </a:r>
            <a:r>
              <a:rPr lang="en-US" dirty="0"/>
              <a:t> tree from Variants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7AE019A-9F54-FC7E-7FB7-5E79CCB8F14A}"/>
              </a:ext>
            </a:extLst>
          </p:cNvPr>
          <p:cNvSpPr txBox="1">
            <a:spLocks/>
          </p:cNvSpPr>
          <p:nvPr/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8AC1EC-23E2-4F0E-A5A4-674EC8DB95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9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60EF-4BF8-7FC2-89DC-BBEAC3645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5804" y="2691556"/>
            <a:ext cx="5033741" cy="3977909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/>
              <a:t>Thank you!</a:t>
            </a:r>
          </a:p>
        </p:txBody>
      </p:sp>
      <p:pic>
        <p:nvPicPr>
          <p:cNvPr id="4" name="Picture 3" descr="Isolated twigs and flowers on a white surface">
            <a:extLst>
              <a:ext uri="{FF2B5EF4-FFF2-40B4-BE49-F238E27FC236}">
                <a16:creationId xmlns:a16="http://schemas.microsoft.com/office/drawing/2014/main" id="{B2052424-CCD5-1F26-BF4D-C89F9147F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12" r="4523" b="2"/>
          <a:stretch/>
        </p:blipFill>
        <p:spPr>
          <a:xfrm>
            <a:off x="0" y="7"/>
            <a:ext cx="5868786" cy="685799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AFEC6C-343C-5C0D-5884-FB214D0D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4D0D-24BC-78E3-3094-5189481B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20" y="80729"/>
            <a:ext cx="10449784" cy="1265928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2CE8F-2400-E7D7-3538-21CD04150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939" y="1506816"/>
            <a:ext cx="10442448" cy="3903819"/>
          </a:xfrm>
        </p:spPr>
        <p:txBody>
          <a:bodyPr>
            <a:normAutofit/>
          </a:bodyPr>
          <a:lstStyle/>
          <a:p>
            <a:r>
              <a:rPr lang="en-US" sz="2000" dirty="0"/>
              <a:t>Oomycete- Fungus like organism, not true fungi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Have you heard of diseases?</a:t>
            </a:r>
          </a:p>
          <a:p>
            <a:pPr marL="0" indent="0">
              <a:buNone/>
            </a:pPr>
            <a:r>
              <a:rPr lang="en-US" sz="2000" dirty="0"/>
              <a:t>Late blight of potato                                    Downy mildew                                                    White rust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57685-EBBF-C16D-FF9A-C43FB43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853FA4-9758-209A-07A7-3F4DF7B5E1B5}"/>
              </a:ext>
            </a:extLst>
          </p:cNvPr>
          <p:cNvSpPr/>
          <p:nvPr/>
        </p:nvSpPr>
        <p:spPr>
          <a:xfrm>
            <a:off x="5438272" y="178713"/>
            <a:ext cx="1844842" cy="136357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Cell wall </a:t>
            </a:r>
          </a:p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chitin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281523-5394-1E2A-105D-A90EC1E9325F}"/>
              </a:ext>
            </a:extLst>
          </p:cNvPr>
          <p:cNvSpPr/>
          <p:nvPr/>
        </p:nvSpPr>
        <p:spPr>
          <a:xfrm>
            <a:off x="7579583" y="644868"/>
            <a:ext cx="2101516" cy="12659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Sexually-oospore</a:t>
            </a:r>
          </a:p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Asexually-zoospores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858CFBA-42E1-3C23-9256-46FFE2E1196B}"/>
              </a:ext>
            </a:extLst>
          </p:cNvPr>
          <p:cNvSpPr/>
          <p:nvPr/>
        </p:nvSpPr>
        <p:spPr>
          <a:xfrm>
            <a:off x="9912075" y="325633"/>
            <a:ext cx="1973638" cy="1451452"/>
          </a:xfrm>
          <a:prstGeom prst="hexag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Damp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77174A-A84B-11DF-3BFD-A5DE5EB6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7" y="3769561"/>
            <a:ext cx="2294235" cy="25867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B14227-DDFC-34D8-4418-2E49AB31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60" y="3769561"/>
            <a:ext cx="3298806" cy="24522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ABD24D-6DD5-32B9-5435-E77739773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573" y="3716654"/>
            <a:ext cx="2294235" cy="281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9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53C8FF8-C415-1621-C5D9-A2C93C9899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046763"/>
              </p:ext>
            </p:extLst>
          </p:nvPr>
        </p:nvGraphicFramePr>
        <p:xfrm>
          <a:off x="657726" y="1218030"/>
          <a:ext cx="7390147" cy="2210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FEC27-E66E-7770-35CD-F55D1AA6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25799A-FE0E-0DBF-FD4A-8AE0FCCD47FC}"/>
              </a:ext>
            </a:extLst>
          </p:cNvPr>
          <p:cNvSpPr txBox="1">
            <a:spLocks/>
          </p:cNvSpPr>
          <p:nvPr/>
        </p:nvSpPr>
        <p:spPr>
          <a:xfrm>
            <a:off x="437542" y="-215869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Introduction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EE9E74-3304-02C1-3C94-C2416C44ECAB}"/>
              </a:ext>
            </a:extLst>
          </p:cNvPr>
          <p:cNvGrpSpPr/>
          <p:nvPr/>
        </p:nvGrpSpPr>
        <p:grpSpPr>
          <a:xfrm flipH="1">
            <a:off x="6778735" y="1925054"/>
            <a:ext cx="1001685" cy="159440"/>
            <a:chOff x="3188799" y="768169"/>
            <a:chExt cx="1012547" cy="83671"/>
          </a:xfrm>
        </p:grpSpPr>
        <p:sp>
          <p:nvSpPr>
            <p:cNvPr id="19" name="Straight Connector 3">
              <a:extLst>
                <a:ext uri="{FF2B5EF4-FFF2-40B4-BE49-F238E27FC236}">
                  <a16:creationId xmlns:a16="http://schemas.microsoft.com/office/drawing/2014/main" id="{4341AC5B-F968-3301-BD2A-ADE5128DD755}"/>
                </a:ext>
              </a:extLst>
            </p:cNvPr>
            <p:cNvSpPr/>
            <p:nvPr/>
          </p:nvSpPr>
          <p:spPr>
            <a:xfrm rot="19457599">
              <a:off x="3188799" y="768169"/>
              <a:ext cx="1012547" cy="8367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1835"/>
                  </a:moveTo>
                  <a:lnTo>
                    <a:pt x="1012547" y="41835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Straight Connector 4">
              <a:extLst>
                <a:ext uri="{FF2B5EF4-FFF2-40B4-BE49-F238E27FC236}">
                  <a16:creationId xmlns:a16="http://schemas.microsoft.com/office/drawing/2014/main" id="{B814131D-A6D9-F441-F525-A2976504B476}"/>
                </a:ext>
              </a:extLst>
            </p:cNvPr>
            <p:cNvSpPr txBox="1"/>
            <p:nvPr/>
          </p:nvSpPr>
          <p:spPr>
            <a:xfrm rot="19457599">
              <a:off x="3669759" y="784691"/>
              <a:ext cx="50627" cy="506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002228-7CBA-4129-AA97-CF2851300883}"/>
              </a:ext>
            </a:extLst>
          </p:cNvPr>
          <p:cNvGrpSpPr/>
          <p:nvPr/>
        </p:nvGrpSpPr>
        <p:grpSpPr>
          <a:xfrm flipH="1">
            <a:off x="6778735" y="2516013"/>
            <a:ext cx="1001685" cy="159440"/>
            <a:chOff x="3188799" y="1359128"/>
            <a:chExt cx="1012547" cy="83671"/>
          </a:xfrm>
        </p:grpSpPr>
        <p:sp>
          <p:nvSpPr>
            <p:cNvPr id="17" name="Straight Connector 5">
              <a:extLst>
                <a:ext uri="{FF2B5EF4-FFF2-40B4-BE49-F238E27FC236}">
                  <a16:creationId xmlns:a16="http://schemas.microsoft.com/office/drawing/2014/main" id="{2234182A-4EE0-B58F-985F-8D43A1297C2F}"/>
                </a:ext>
              </a:extLst>
            </p:cNvPr>
            <p:cNvSpPr/>
            <p:nvPr/>
          </p:nvSpPr>
          <p:spPr>
            <a:xfrm rot="2142401">
              <a:off x="3188799" y="1359128"/>
              <a:ext cx="1012547" cy="8367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1835"/>
                  </a:moveTo>
                  <a:lnTo>
                    <a:pt x="1012547" y="41835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traight Connector 6">
              <a:extLst>
                <a:ext uri="{FF2B5EF4-FFF2-40B4-BE49-F238E27FC236}">
                  <a16:creationId xmlns:a16="http://schemas.microsoft.com/office/drawing/2014/main" id="{CDCB0BDD-422B-E2F6-C583-9EC5787E437E}"/>
                </a:ext>
              </a:extLst>
            </p:cNvPr>
            <p:cNvSpPr txBox="1"/>
            <p:nvPr/>
          </p:nvSpPr>
          <p:spPr>
            <a:xfrm rot="2142401">
              <a:off x="3669759" y="1375651"/>
              <a:ext cx="50627" cy="506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978A6F-D0A5-493A-29C6-F34847A7AF8A}"/>
              </a:ext>
            </a:extLst>
          </p:cNvPr>
          <p:cNvGrpSpPr/>
          <p:nvPr/>
        </p:nvGrpSpPr>
        <p:grpSpPr>
          <a:xfrm>
            <a:off x="7713210" y="1724811"/>
            <a:ext cx="2057493" cy="1027755"/>
            <a:chOff x="1226478" y="591607"/>
            <a:chExt cx="2057493" cy="102775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8EE4744-7142-F16C-5F47-93BF51B42096}"/>
                </a:ext>
              </a:extLst>
            </p:cNvPr>
            <p:cNvSpPr/>
            <p:nvPr/>
          </p:nvSpPr>
          <p:spPr>
            <a:xfrm>
              <a:off x="1228460" y="591607"/>
              <a:ext cx="2055511" cy="10277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B030DC8A-FD02-33D0-29C9-F8F820D82E7E}"/>
                </a:ext>
              </a:extLst>
            </p:cNvPr>
            <p:cNvSpPr txBox="1"/>
            <p:nvPr/>
          </p:nvSpPr>
          <p:spPr>
            <a:xfrm>
              <a:off x="1226478" y="621709"/>
              <a:ext cx="1995307" cy="967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Damping off 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212CAD9-8C9D-0BCA-56ED-11C98A40C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4" y="3429000"/>
            <a:ext cx="6416680" cy="32291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E5C912-F8F0-6BFD-A877-925A220BB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01" y="4410594"/>
            <a:ext cx="1647073" cy="22455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8CE717-B264-D61D-1845-A8800E862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4180" y="3762470"/>
            <a:ext cx="3761734" cy="28986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F4D052-9C44-B0AF-5702-422E3D7B88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4296" y="3778512"/>
            <a:ext cx="2963236" cy="28406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572628-D694-59FB-7973-DA6F0A19A8C0}"/>
              </a:ext>
            </a:extLst>
          </p:cNvPr>
          <p:cNvSpPr txBox="1"/>
          <p:nvPr/>
        </p:nvSpPr>
        <p:spPr>
          <a:xfrm>
            <a:off x="11293642" y="6619122"/>
            <a:ext cx="2055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NDSU,MSU</a:t>
            </a:r>
          </a:p>
        </p:txBody>
      </p:sp>
    </p:spTree>
    <p:extLst>
      <p:ext uri="{BB962C8B-B14F-4D97-AF65-F5344CB8AC3E}">
        <p14:creationId xmlns:p14="http://schemas.microsoft.com/office/powerpoint/2010/main" val="227875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D556-9993-A8D8-C4FD-7DF99616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 goal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CEE3-7E47-370F-144A-1496B442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75379B-4A4A-264E-FA1F-998D52CD1486}"/>
              </a:ext>
            </a:extLst>
          </p:cNvPr>
          <p:cNvSpPr txBox="1">
            <a:spLocks/>
          </p:cNvSpPr>
          <p:nvPr/>
        </p:nvSpPr>
        <p:spPr>
          <a:xfrm>
            <a:off x="871108" y="2510069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u="none" strike="noStrike" dirty="0">
                <a:solidFill>
                  <a:srgbClr val="0D0D0D"/>
                </a:solidFill>
                <a:effectLst/>
              </a:rPr>
              <a:t>To map the evolutionary tree and assess the genetic relatedness of the Phytophthora and Pythium genera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5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75D6-1663-BC32-98D7-100A9215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Methods (Data)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A60D2-DA93-5139-A97F-E3C93DEB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+mj-lt"/>
              </a:rPr>
              <a:t>Samples of soils from Wisconsin</a:t>
            </a:r>
          </a:p>
          <a:p>
            <a:r>
              <a:rPr lang="en-US" sz="2400" dirty="0">
                <a:latin typeface="+mj-lt"/>
              </a:rPr>
              <a:t>Soil was baited to get the pathogen (pythium/phytophthora)</a:t>
            </a:r>
          </a:p>
          <a:p>
            <a:r>
              <a:rPr lang="en-US" sz="2400" dirty="0">
                <a:latin typeface="+mj-lt"/>
              </a:rPr>
              <a:t>Pathogen cultured in PDB</a:t>
            </a:r>
          </a:p>
          <a:p>
            <a:r>
              <a:rPr lang="en-US" sz="2400" dirty="0">
                <a:latin typeface="+mj-lt"/>
              </a:rPr>
              <a:t>DNA was extracted from the pathogen</a:t>
            </a:r>
          </a:p>
          <a:p>
            <a:r>
              <a:rPr lang="en-US" sz="2400" dirty="0">
                <a:latin typeface="+mj-lt"/>
              </a:rPr>
              <a:t>ITS6 forward and ITS4 reverse primers were used  to  amplify DNA</a:t>
            </a:r>
          </a:p>
          <a:p>
            <a:r>
              <a:rPr lang="en-US" sz="2400" b="0" i="0" u="none" strike="noStrike" dirty="0">
                <a:solidFill>
                  <a:srgbClr val="0D0D0D"/>
                </a:solidFill>
                <a:effectLst/>
                <a:latin typeface="+mj-lt"/>
              </a:rPr>
              <a:t>DNA </a:t>
            </a:r>
            <a:r>
              <a:rPr lang="en-US" sz="2400" dirty="0">
                <a:solidFill>
                  <a:srgbClr val="0D0D0D"/>
                </a:solidFill>
                <a:latin typeface="+mj-lt"/>
              </a:rPr>
              <a:t>is </a:t>
            </a:r>
            <a:r>
              <a:rPr lang="en-US" sz="2400" b="0" i="0" u="none" strike="noStrike" dirty="0">
                <a:solidFill>
                  <a:srgbClr val="0D0D0D"/>
                </a:solidFill>
                <a:effectLst/>
                <a:latin typeface="+mj-lt"/>
              </a:rPr>
              <a:t>sequenced and then computationally assembled using the Tadpole algorithm to create a single, high-confidence sequence</a:t>
            </a: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B281F-EFAB-B0AE-C359-D64E0851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9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D26B-64D7-ECE0-6169-152EE107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Input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B5BD-D54C-7DF4-90DD-70BD10C35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Region covered- 1 (ITS)</a:t>
            </a: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No. of Sequences used- 25 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25BFA-FF54-0F5C-BE7E-00CD2AD24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0901D-4F26-E9DF-E0E3-B5CCFBF3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EFE9-4F2B-DFF5-74C7-F32ED83F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70CA-27D6-A299-77DE-65B2930F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72" y="-253862"/>
            <a:ext cx="10449784" cy="1265928"/>
          </a:xfrm>
        </p:spPr>
        <p:txBody>
          <a:bodyPr>
            <a:normAutofit/>
          </a:bodyPr>
          <a:lstStyle/>
          <a:p>
            <a:r>
              <a:rPr lang="en-US" sz="4000" dirty="0"/>
              <a:t>Multiple Sequence Alignment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AB7B2-100C-A693-BCFD-AF615136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57" y="1064035"/>
            <a:ext cx="10559511" cy="565743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+mj-lt"/>
              </a:rPr>
              <a:t>MSA is a crucial step since phylogenetic inference methods assume that residue homology relationships are correctly reflected by the input sequences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MUSCLE </a:t>
            </a:r>
          </a:p>
          <a:p>
            <a:pPr marL="0" indent="0" algn="just">
              <a:buNone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MUSCLE's algorithm, including rapid distance estimation via </a:t>
            </a:r>
            <a:r>
              <a:rPr lang="en-US" sz="2000" b="0" i="0" u="none" strike="noStrike" dirty="0" err="1">
                <a:solidFill>
                  <a:srgbClr val="0D0D0D"/>
                </a:solidFill>
                <a:effectLst/>
                <a:latin typeface="+mj-lt"/>
              </a:rPr>
              <a:t>kmer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 counting, progressive alignment using a new profile function called the log-expectation score, and refinement using tree-dependent restricted partitioning.</a:t>
            </a:r>
          </a:p>
          <a:p>
            <a:pPr marL="342900" indent="-342900" algn="just">
              <a:buAutoNum type="arabicPeriod"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MUSCLE demonstrates high accuracy in alignment, ranking highest or joint highest in accuracy across several test sets when compared to other methods like T-Coffee, MAFFT, and CLUSTALW.</a:t>
            </a:r>
          </a:p>
          <a:p>
            <a:pPr marL="342900" indent="-342900" algn="just">
              <a:buAutoNum type="arabicPeriod"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MUSCLE is fast, especially with large numbers of sequences. </a:t>
            </a:r>
            <a:endParaRPr lang="en-US" sz="2000" dirty="0">
              <a:solidFill>
                <a:srgbClr val="0D0D0D"/>
              </a:solidFill>
              <a:latin typeface="+mj-lt"/>
            </a:endParaRPr>
          </a:p>
          <a:p>
            <a:pPr marL="342900" indent="-342900" algn="just">
              <a:buAutoNum type="arabicPeriod"/>
            </a:pPr>
            <a:r>
              <a:rPr lang="en-US" sz="2000" dirty="0">
                <a:solidFill>
                  <a:srgbClr val="0D0D0D"/>
                </a:solidFill>
                <a:latin typeface="+mj-lt"/>
              </a:rPr>
              <a:t>It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 undergoes a draft progressive stage for speed, an improved progressive stage using more accurate distance measures for higher accuracy, and a refinement stage for optimizing alignments.</a:t>
            </a:r>
          </a:p>
          <a:p>
            <a:pPr marL="0" indent="0" algn="just">
              <a:buNone/>
            </a:pPr>
            <a:endParaRPr lang="en-US" sz="2100" b="0" i="0" u="none" strike="noStrike" dirty="0">
              <a:solidFill>
                <a:srgbClr val="0D0D0D"/>
              </a:solidFill>
              <a:effectLst/>
              <a:latin typeface="+mj-lt"/>
            </a:endParaRPr>
          </a:p>
          <a:p>
            <a:pPr marL="0" indent="0" algn="just">
              <a:buNone/>
            </a:pPr>
            <a:r>
              <a:rPr lang="en-US" sz="2100" b="0" i="0" u="none" strike="noStrike" dirty="0">
                <a:solidFill>
                  <a:srgbClr val="0D0D0D"/>
                </a:solidFill>
                <a:effectLst/>
                <a:latin typeface="+mj-lt"/>
              </a:rPr>
              <a:t>MUSCLE may struggle with accurate alignment of highly divergent sequences or specialized data types like transmembrane regions and can be resource-intensive when dealing with extremely large datasets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6EAB1-9F21-F363-3787-2446CE45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3B38-6AF1-143B-04BD-6D28B597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572203"/>
            <a:ext cx="10449784" cy="1265928"/>
          </a:xfrm>
        </p:spPr>
        <p:txBody>
          <a:bodyPr>
            <a:normAutofit/>
          </a:bodyPr>
          <a:lstStyle/>
          <a:p>
            <a:r>
              <a:rPr lang="en-US" sz="4000" dirty="0"/>
              <a:t>Choosing criteria to make the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BB59-87C7-562D-9837-C186F60A5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77" y="1997563"/>
            <a:ext cx="10442448" cy="39038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400" dirty="0"/>
              <a:t>Distance based method- NJ algorithm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Maximum likelihood- </a:t>
            </a:r>
            <a:r>
              <a:rPr lang="en-US" sz="4400" dirty="0" err="1"/>
              <a:t>IQtree</a:t>
            </a:r>
            <a:endParaRPr lang="en-US" sz="4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B2D2A-8E79-B8AD-B89E-3992B25C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B8C5-49E0-E996-8D7C-90974C63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94" y="0"/>
            <a:ext cx="10449784" cy="1265928"/>
          </a:xfrm>
        </p:spPr>
        <p:txBody>
          <a:bodyPr>
            <a:normAutofit/>
          </a:bodyPr>
          <a:lstStyle/>
          <a:p>
            <a:r>
              <a:rPr lang="en-US" sz="4000" dirty="0"/>
              <a:t>NJ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D92CD-CC38-A4BD-18EA-EBE8347F3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4" y="1471851"/>
            <a:ext cx="11369638" cy="5755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Distance based method- 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The primary goal is to group sequences that are closely related (i.e., have smaller distances between them) and place those with greater distances further apart on the tree.</a:t>
            </a:r>
          </a:p>
          <a:p>
            <a:pPr marL="0" indent="0">
              <a:buNone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NJ tree-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This is a bottom-up clustering method that seeks the tree with the shortest total branch length.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It starts by finding the pair of taxa that minimize the total branch length when joined, creates a node representing their last common ancestor, and then reduces the matrix by replacing the two taxa with the new node.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This process is repeated iteratively until only two taxa remain, which are then joined.</a:t>
            </a:r>
          </a:p>
          <a:p>
            <a:pPr marL="0" indent="0" algn="l">
              <a:buNone/>
            </a:pPr>
            <a:r>
              <a:rPr lang="en-US" sz="2000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+mj-lt"/>
              </a:rPr>
              <a:t>Distance methods reduce the phylogenetic information to one value per pair of sequences, so many times regarded as inferior compared to character-based methods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+mj-lt"/>
              </a:rPr>
              <a:t>Less flexible than likelihood methods and noisy distances can affect the estimate tree quality</a:t>
            </a:r>
          </a:p>
          <a:p>
            <a:pPr marL="0" indent="0">
              <a:buNone/>
            </a:pPr>
            <a:endParaRPr lang="en-US" sz="2000" dirty="0">
              <a:solidFill>
                <a:srgbClr val="0D0D0D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2B6A2-D2A2-0633-0A96-BC83A9D3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21852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AnalogousFromRegularSeedRightStep">
      <a:dk1>
        <a:srgbClr val="000000"/>
      </a:dk1>
      <a:lt1>
        <a:srgbClr val="FFFFFF"/>
      </a:lt1>
      <a:dk2>
        <a:srgbClr val="34381F"/>
      </a:dk2>
      <a:lt2>
        <a:srgbClr val="E2E6E8"/>
      </a:lt2>
      <a:accent1>
        <a:srgbClr val="C3724D"/>
      </a:accent1>
      <a:accent2>
        <a:srgbClr val="B1923B"/>
      </a:accent2>
      <a:accent3>
        <a:srgbClr val="9BAB43"/>
      </a:accent3>
      <a:accent4>
        <a:srgbClr val="6EB13B"/>
      </a:accent4>
      <a:accent5>
        <a:srgbClr val="4AB848"/>
      </a:accent5>
      <a:accent6>
        <a:srgbClr val="3BB16A"/>
      </a:accent6>
      <a:hlink>
        <a:srgbClr val="3A8BB0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683</Words>
  <Application>Microsoft Macintosh PowerPoint</Application>
  <PresentationFormat>Widescreen</PresentationFormat>
  <Paragraphs>121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Andale Mono</vt:lpstr>
      <vt:lpstr>Aptos Light</vt:lpstr>
      <vt:lpstr>Arial</vt:lpstr>
      <vt:lpstr>Calibri</vt:lpstr>
      <vt:lpstr>Red Hat Text</vt:lpstr>
      <vt:lpstr>Walbaum Display</vt:lpstr>
      <vt:lpstr>BohoVogueVTI</vt:lpstr>
      <vt:lpstr>Evolutionary Kinship between the soil borne Oomycete </vt:lpstr>
      <vt:lpstr>Introduction</vt:lpstr>
      <vt:lpstr>PowerPoint Presentation</vt:lpstr>
      <vt:lpstr>Project goal</vt:lpstr>
      <vt:lpstr>Methods (Data)</vt:lpstr>
      <vt:lpstr>Input data </vt:lpstr>
      <vt:lpstr>Multiple Sequence Alignment </vt:lpstr>
      <vt:lpstr>Choosing criteria to make the tree</vt:lpstr>
      <vt:lpstr>NJ Tree</vt:lpstr>
      <vt:lpstr>NJ Tree</vt:lpstr>
      <vt:lpstr>PowerPoint Presentation</vt:lpstr>
      <vt:lpstr>PowerPoint Presentation</vt:lpstr>
      <vt:lpstr>Concluding remark</vt:lpstr>
      <vt:lpstr>Another project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Kinship between the soil borne Oomycete </dc:title>
  <dc:creator>AMIT SHARMA</dc:creator>
  <cp:lastModifiedBy>AMIT SHARMA</cp:lastModifiedBy>
  <cp:revision>4</cp:revision>
  <dcterms:created xsi:type="dcterms:W3CDTF">2024-04-25T16:04:39Z</dcterms:created>
  <dcterms:modified xsi:type="dcterms:W3CDTF">2024-04-26T20:49:46Z</dcterms:modified>
</cp:coreProperties>
</file>